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60" r:id="rId5"/>
    <p:sldId id="257" r:id="rId6"/>
    <p:sldId id="259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906" y="0"/>
            <a:ext cx="4848188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247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775"/>
    </mc:Choice>
    <mc:Fallback>
      <p:transition spd="slow" advTm="234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589" y="0"/>
            <a:ext cx="4930821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535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918"/>
    </mc:Choice>
    <mc:Fallback>
      <p:transition spd="slow" advTm="101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674" y="0"/>
            <a:ext cx="4786652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535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933"/>
    </mc:Choice>
    <mc:Fallback>
      <p:transition spd="slow" advTm="113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263" y="0"/>
            <a:ext cx="4781474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535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037"/>
    </mc:Choice>
    <mc:Fallback>
      <p:transition spd="slow" advTm="144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093" y="0"/>
            <a:ext cx="4767813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535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031"/>
    </mc:Choice>
    <mc:Fallback>
      <p:transition spd="slow" advTm="119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635" y="0"/>
            <a:ext cx="4864729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535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74"/>
    </mc:Choice>
    <mc:Fallback>
      <p:transition spd="slow" advTm="32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On-screen Show (4:3)</PresentationFormat>
  <Paragraphs>0</Paragraphs>
  <Slides>6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daavud</dc:creator>
  <cp:lastModifiedBy>daavud</cp:lastModifiedBy>
  <cp:revision>2</cp:revision>
  <dcterms:created xsi:type="dcterms:W3CDTF">2006-08-16T00:00:00Z</dcterms:created>
  <dcterms:modified xsi:type="dcterms:W3CDTF">2020-06-10T12:29:42Z</dcterms:modified>
</cp:coreProperties>
</file>