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03" y="0"/>
            <a:ext cx="471339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14"/>
    </mc:Choice>
    <mc:Fallback>
      <p:transition spd="slow" advTm="20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7" y="0"/>
            <a:ext cx="484304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94"/>
    </mc:Choice>
    <mc:Fallback>
      <p:transition spd="slow" advTm="11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78" y="0"/>
            <a:ext cx="470084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796"/>
    </mc:Choice>
    <mc:Fallback>
      <p:transition spd="slow" advTm="22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63" y="0"/>
            <a:ext cx="477207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597"/>
    </mc:Choice>
    <mc:Fallback>
      <p:transition spd="slow" advTm="12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55" y="0"/>
            <a:ext cx="487629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1"/>
    </mc:Choice>
    <mc:Fallback>
      <p:transition spd="slow" advTm="5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2020-06-10T12:48:08Z</dcterms:modified>
</cp:coreProperties>
</file>