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74"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8" r:id="rId33"/>
    <p:sldId id="289" r:id="rId34"/>
    <p:sldId id="290" r:id="rId35"/>
    <p:sldId id="291" r:id="rId36"/>
    <p:sldId id="292" r:id="rId37"/>
    <p:sldId id="293" r:id="rId38"/>
    <p:sldId id="294" r:id="rId39"/>
    <p:sldId id="392" r:id="rId40"/>
    <p:sldId id="393"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FC5B5"/>
    <a:srgbClr val="D3C1B7"/>
    <a:srgbClr val="C5BFA9"/>
    <a:srgbClr val="D4CAB3"/>
    <a:srgbClr val="D2CCB6"/>
    <a:srgbClr val="CAC1A9"/>
    <a:srgbClr val="D0BEB2"/>
    <a:srgbClr val="D9C8BF"/>
    <a:srgbClr val="CFB9AE"/>
    <a:srgbClr val="D1C9B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44" autoAdjust="0"/>
    <p:restoredTop sz="94660"/>
  </p:normalViewPr>
  <p:slideViewPr>
    <p:cSldViewPr snapToGrid="0" showGuides="1">
      <p:cViewPr varScale="1">
        <p:scale>
          <a:sx n="74" d="100"/>
          <a:sy n="74" d="100"/>
        </p:scale>
        <p:origin x="576" y="5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slide" Target="slides/slide128.xml"/><Relationship Id="rId137" Type="http://schemas.openxmlformats.org/officeDocument/2006/relationships/slide" Target="slides/slide13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slide" Target="slides/slide131.xml"/><Relationship Id="rId14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Droplets-HD-Title-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1751012" y="1300785"/>
            <a:ext cx="8689976" cy="2509213"/>
          </a:xfrm>
        </p:spPr>
        <p:txBody>
          <a:bodyPr anchor="b">
            <a:normAutofit/>
          </a:bodyPr>
          <a:lstStyle>
            <a:lvl1pPr algn="ctr">
              <a:defRPr sz="4800"/>
            </a:lvl1pPr>
          </a:lstStyle>
          <a:p>
            <a:r>
              <a:rPr lang="en-US" smtClean="0"/>
              <a:t>Click to edit Master title style</a:t>
            </a:r>
            <a:endParaRPr lang="en-US" dirty="0"/>
          </a:p>
        </p:txBody>
      </p:sp>
      <p:sp>
        <p:nvSpPr>
          <p:cNvPr id="3" name="Subtitle 2"/>
          <p:cNvSpPr>
            <a:spLocks noGrp="1"/>
          </p:cNvSpPr>
          <p:nvPr>
            <p:ph type="subTitle" idx="1"/>
          </p:nvPr>
        </p:nvSpPr>
        <p:spPr>
          <a:xfrm>
            <a:off x="1751012" y="3886200"/>
            <a:ext cx="8689976" cy="1371599"/>
          </a:xfrm>
        </p:spPr>
        <p:txBody>
          <a:bodyPr>
            <a:normAutofit/>
          </a:bodyPr>
          <a:lstStyle>
            <a:lvl1pPr marL="0" indent="0" algn="ctr">
              <a:buNone/>
              <a:defRPr sz="22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8DB41EF1-BAEB-4DB5-AB5E-5D4AB5B04138}" type="datetimeFigureOut">
              <a:rPr lang="en-US" smtClean="0"/>
              <a:t>4/11/2020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70E8ED9-CB75-4746-8CBD-3B8C10C70B42}" type="slidenum">
              <a:rPr lang="en-US" smtClean="0"/>
              <a:t>‹#›</a:t>
            </a:fld>
            <a:endParaRPr lang="en-US" dirty="0"/>
          </a:p>
        </p:txBody>
      </p:sp>
    </p:spTree>
    <p:extLst>
      <p:ext uri="{BB962C8B-B14F-4D97-AF65-F5344CB8AC3E}">
        <p14:creationId xmlns:p14="http://schemas.microsoft.com/office/powerpoint/2010/main" val="23322198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94" y="4289374"/>
            <a:ext cx="10364432" cy="81161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184744" y="698261"/>
            <a:ext cx="9822532" cy="3214136"/>
          </a:xfrm>
          <a:prstGeom prst="roundRect">
            <a:avLst>
              <a:gd name="adj" fmla="val 4944"/>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913774" y="5108728"/>
            <a:ext cx="10364452" cy="682472"/>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8DB41EF1-BAEB-4DB5-AB5E-5D4AB5B04138}" type="datetimeFigureOut">
              <a:rPr lang="en-US" smtClean="0"/>
              <a:t>4/11/2020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70E8ED9-CB75-4746-8CBD-3B8C10C70B42}" type="slidenum">
              <a:rPr lang="en-US" smtClean="0"/>
              <a:t>‹#›</a:t>
            </a:fld>
            <a:endParaRPr lang="en-US" dirty="0"/>
          </a:p>
        </p:txBody>
      </p:sp>
    </p:spTree>
    <p:extLst>
      <p:ext uri="{BB962C8B-B14F-4D97-AF65-F5344CB8AC3E}">
        <p14:creationId xmlns:p14="http://schemas.microsoft.com/office/powerpoint/2010/main" val="42522289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599"/>
            <a:ext cx="10364452" cy="3427245"/>
          </a:xfrm>
        </p:spPr>
        <p:txBody>
          <a:bodyPr anchor="ctr"/>
          <a:lstStyle>
            <a:lvl1pPr algn="ctr">
              <a:defRPr sz="3200"/>
            </a:lvl1pPr>
          </a:lstStyle>
          <a:p>
            <a:r>
              <a:rPr lang="en-US" smtClean="0"/>
              <a:t>Click to edit Master title style</a:t>
            </a:r>
            <a:endParaRPr lang="en-US" dirty="0"/>
          </a:p>
        </p:txBody>
      </p:sp>
      <p:sp>
        <p:nvSpPr>
          <p:cNvPr id="4" name="Text Placeholder 3"/>
          <p:cNvSpPr>
            <a:spLocks noGrp="1"/>
          </p:cNvSpPr>
          <p:nvPr>
            <p:ph type="body" sz="half" idx="2"/>
          </p:nvPr>
        </p:nvSpPr>
        <p:spPr>
          <a:xfrm>
            <a:off x="913775" y="4204821"/>
            <a:ext cx="10364452" cy="1586380"/>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8DB41EF1-BAEB-4DB5-AB5E-5D4AB5B04138}" type="datetimeFigureOut">
              <a:rPr lang="en-US" smtClean="0"/>
              <a:t>4/11/2020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70E8ED9-CB75-4746-8CBD-3B8C10C70B42}" type="slidenum">
              <a:rPr lang="en-US" smtClean="0"/>
              <a:t>‹#›</a:t>
            </a:fld>
            <a:endParaRPr lang="en-US" dirty="0"/>
          </a:p>
        </p:txBody>
      </p:sp>
    </p:spTree>
    <p:extLst>
      <p:ext uri="{BB962C8B-B14F-4D97-AF65-F5344CB8AC3E}">
        <p14:creationId xmlns:p14="http://schemas.microsoft.com/office/powerpoint/2010/main" val="27595056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1446212" y="609600"/>
            <a:ext cx="9302752" cy="2992904"/>
          </a:xfrm>
        </p:spPr>
        <p:txBody>
          <a:bodyPr anchor="ctr"/>
          <a:lstStyle>
            <a:lvl1pPr>
              <a:defRPr sz="3200"/>
            </a:lvl1pPr>
          </a:lstStyle>
          <a:p>
            <a:r>
              <a:rPr lang="en-US" smtClean="0"/>
              <a:t>Click to edit Master title style</a:t>
            </a:r>
            <a:endParaRPr lang="en-US" dirty="0"/>
          </a:p>
        </p:txBody>
      </p:sp>
      <p:sp>
        <p:nvSpPr>
          <p:cNvPr id="12" name="Text Placeholder 3"/>
          <p:cNvSpPr>
            <a:spLocks noGrp="1"/>
          </p:cNvSpPr>
          <p:nvPr>
            <p:ph type="body" sz="half" idx="13"/>
          </p:nvPr>
        </p:nvSpPr>
        <p:spPr>
          <a:xfrm>
            <a:off x="1720644" y="3610032"/>
            <a:ext cx="8752299" cy="59478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4" name="Text Placeholder 3"/>
          <p:cNvSpPr>
            <a:spLocks noGrp="1"/>
          </p:cNvSpPr>
          <p:nvPr>
            <p:ph type="body" sz="half" idx="2"/>
          </p:nvPr>
        </p:nvSpPr>
        <p:spPr>
          <a:xfrm>
            <a:off x="913774" y="4372796"/>
            <a:ext cx="10364452" cy="1421053"/>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8DB41EF1-BAEB-4DB5-AB5E-5D4AB5B04138}" type="datetimeFigureOut">
              <a:rPr lang="en-US" smtClean="0"/>
              <a:t>4/11/2020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70E8ED9-CB75-4746-8CBD-3B8C10C70B42}" type="slidenum">
              <a:rPr lang="en-US" smtClean="0"/>
              <a:t>‹#›</a:t>
            </a:fld>
            <a:endParaRPr lang="en-US" dirty="0"/>
          </a:p>
        </p:txBody>
      </p:sp>
      <p:sp>
        <p:nvSpPr>
          <p:cNvPr id="13" name="TextBox 12"/>
          <p:cNvSpPr txBox="1"/>
          <p:nvPr/>
        </p:nvSpPr>
        <p:spPr>
          <a:xfrm>
            <a:off x="1001488" y="75416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4" name="TextBox 13"/>
          <p:cNvSpPr txBox="1"/>
          <p:nvPr/>
        </p:nvSpPr>
        <p:spPr>
          <a:xfrm>
            <a:off x="10557558" y="299357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382343137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2138721"/>
            <a:ext cx="10364452" cy="2511835"/>
          </a:xfrm>
        </p:spPr>
        <p:txBody>
          <a:bodyPr anchor="b"/>
          <a:lstStyle>
            <a:lvl1pPr algn="ctr">
              <a:defRPr sz="3200"/>
            </a:lvl1pPr>
          </a:lstStyle>
          <a:p>
            <a:r>
              <a:rPr lang="en-US" smtClean="0"/>
              <a:t>Click to edit Master title style</a:t>
            </a:r>
            <a:endParaRPr lang="en-US" dirty="0"/>
          </a:p>
        </p:txBody>
      </p:sp>
      <p:sp>
        <p:nvSpPr>
          <p:cNvPr id="4" name="Text Placeholder 3"/>
          <p:cNvSpPr>
            <a:spLocks noGrp="1"/>
          </p:cNvSpPr>
          <p:nvPr>
            <p:ph type="body" sz="half" idx="2"/>
          </p:nvPr>
        </p:nvSpPr>
        <p:spPr>
          <a:xfrm>
            <a:off x="913775" y="4662335"/>
            <a:ext cx="10364452"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8DB41EF1-BAEB-4DB5-AB5E-5D4AB5B04138}" type="datetimeFigureOut">
              <a:rPr lang="en-US" smtClean="0"/>
              <a:t>4/11/2020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70E8ED9-CB75-4746-8CBD-3B8C10C70B42}" type="slidenum">
              <a:rPr lang="en-US" smtClean="0"/>
              <a:t>‹#›</a:t>
            </a:fld>
            <a:endParaRPr lang="en-US" dirty="0"/>
          </a:p>
        </p:txBody>
      </p:sp>
    </p:spTree>
    <p:extLst>
      <p:ext uri="{BB962C8B-B14F-4D97-AF65-F5344CB8AC3E}">
        <p14:creationId xmlns:p14="http://schemas.microsoft.com/office/powerpoint/2010/main" val="32131310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pic>
        <p:nvPicPr>
          <p:cNvPr id="13" name="Picture 1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5" name="Title 1"/>
          <p:cNvSpPr>
            <a:spLocks noGrp="1"/>
          </p:cNvSpPr>
          <p:nvPr>
            <p:ph type="title"/>
          </p:nvPr>
        </p:nvSpPr>
        <p:spPr>
          <a:xfrm>
            <a:off x="913774" y="609600"/>
            <a:ext cx="10364452" cy="1605094"/>
          </a:xfrm>
        </p:spPr>
        <p:txBody>
          <a:bodyPr/>
          <a:lstStyle/>
          <a:p>
            <a:r>
              <a:rPr lang="en-US" smtClean="0"/>
              <a:t>Click to edit Master title style</a:t>
            </a:r>
            <a:endParaRPr lang="en-US" dirty="0"/>
          </a:p>
        </p:txBody>
      </p:sp>
      <p:sp>
        <p:nvSpPr>
          <p:cNvPr id="7" name="Text Placeholder 2"/>
          <p:cNvSpPr>
            <a:spLocks noGrp="1"/>
          </p:cNvSpPr>
          <p:nvPr>
            <p:ph type="body" idx="1"/>
          </p:nvPr>
        </p:nvSpPr>
        <p:spPr>
          <a:xfrm>
            <a:off x="913774" y="2367093"/>
            <a:ext cx="3298976"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8" name="Text Placeholder 3"/>
          <p:cNvSpPr>
            <a:spLocks noGrp="1"/>
          </p:cNvSpPr>
          <p:nvPr>
            <p:ph type="body" sz="half" idx="15"/>
          </p:nvPr>
        </p:nvSpPr>
        <p:spPr>
          <a:xfrm>
            <a:off x="913774" y="2943355"/>
            <a:ext cx="3298976"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9" name="Text Placeholder 4"/>
          <p:cNvSpPr>
            <a:spLocks noGrp="1"/>
          </p:cNvSpPr>
          <p:nvPr>
            <p:ph type="body" sz="quarter" idx="3"/>
          </p:nvPr>
        </p:nvSpPr>
        <p:spPr>
          <a:xfrm>
            <a:off x="4452389" y="2367093"/>
            <a:ext cx="3291521"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10" name="Text Placeholder 3"/>
          <p:cNvSpPr>
            <a:spLocks noGrp="1"/>
          </p:cNvSpPr>
          <p:nvPr>
            <p:ph type="body" sz="half" idx="16"/>
          </p:nvPr>
        </p:nvSpPr>
        <p:spPr>
          <a:xfrm>
            <a:off x="4441348" y="2943355"/>
            <a:ext cx="3303351"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11" name="Text Placeholder 4"/>
          <p:cNvSpPr>
            <a:spLocks noGrp="1"/>
          </p:cNvSpPr>
          <p:nvPr>
            <p:ph type="body" sz="quarter" idx="13"/>
          </p:nvPr>
        </p:nvSpPr>
        <p:spPr>
          <a:xfrm>
            <a:off x="7973298" y="2367093"/>
            <a:ext cx="3304928"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12" name="Text Placeholder 3"/>
          <p:cNvSpPr>
            <a:spLocks noGrp="1"/>
          </p:cNvSpPr>
          <p:nvPr>
            <p:ph type="body" sz="half" idx="17"/>
          </p:nvPr>
        </p:nvSpPr>
        <p:spPr>
          <a:xfrm>
            <a:off x="7973298" y="2943355"/>
            <a:ext cx="3304928"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3" name="Date Placeholder 2"/>
          <p:cNvSpPr>
            <a:spLocks noGrp="1"/>
          </p:cNvSpPr>
          <p:nvPr>
            <p:ph type="dt" sz="half" idx="10"/>
          </p:nvPr>
        </p:nvSpPr>
        <p:spPr/>
        <p:txBody>
          <a:bodyPr/>
          <a:lstStyle/>
          <a:p>
            <a:fld id="{8DB41EF1-BAEB-4DB5-AB5E-5D4AB5B04138}" type="datetimeFigureOut">
              <a:rPr lang="en-US" smtClean="0"/>
              <a:t>4/11/2020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070E8ED9-CB75-4746-8CBD-3B8C10C70B42}" type="slidenum">
              <a:rPr lang="en-US" smtClean="0"/>
              <a:t>‹#›</a:t>
            </a:fld>
            <a:endParaRPr lang="en-US" dirty="0"/>
          </a:p>
        </p:txBody>
      </p:sp>
    </p:spTree>
    <p:extLst>
      <p:ext uri="{BB962C8B-B14F-4D97-AF65-F5344CB8AC3E}">
        <p14:creationId xmlns:p14="http://schemas.microsoft.com/office/powerpoint/2010/main" val="144209789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16" name="Picture 15"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0" name="Title 1"/>
          <p:cNvSpPr>
            <a:spLocks noGrp="1"/>
          </p:cNvSpPr>
          <p:nvPr>
            <p:ph type="title"/>
          </p:nvPr>
        </p:nvSpPr>
        <p:spPr>
          <a:xfrm>
            <a:off x="913774" y="610772"/>
            <a:ext cx="10364452" cy="1603922"/>
          </a:xfrm>
        </p:spPr>
        <p:txBody>
          <a:bodyPr/>
          <a:lstStyle/>
          <a:p>
            <a:r>
              <a:rPr lang="en-US" smtClean="0"/>
              <a:t>Click to edit Master title style</a:t>
            </a:r>
            <a:endParaRPr lang="en-US" dirty="0"/>
          </a:p>
        </p:txBody>
      </p:sp>
      <p:sp>
        <p:nvSpPr>
          <p:cNvPr id="19" name="Text Placeholder 2"/>
          <p:cNvSpPr>
            <a:spLocks noGrp="1"/>
          </p:cNvSpPr>
          <p:nvPr>
            <p:ph type="body" idx="1"/>
          </p:nvPr>
        </p:nvSpPr>
        <p:spPr>
          <a:xfrm>
            <a:off x="913774" y="4204820"/>
            <a:ext cx="3296409"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20" name="Picture Placeholder 2"/>
          <p:cNvSpPr>
            <a:spLocks noGrp="1" noChangeAspect="1"/>
          </p:cNvSpPr>
          <p:nvPr>
            <p:ph type="pic" idx="15"/>
          </p:nvPr>
        </p:nvSpPr>
        <p:spPr>
          <a:xfrm>
            <a:off x="913774" y="2367093"/>
            <a:ext cx="3296409" cy="1524000"/>
          </a:xfrm>
          <a:prstGeom prst="roundRect">
            <a:avLst>
              <a:gd name="adj" fmla="val 9363"/>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1" name="Text Placeholder 3"/>
          <p:cNvSpPr>
            <a:spLocks noGrp="1"/>
          </p:cNvSpPr>
          <p:nvPr>
            <p:ph type="body" sz="half" idx="18"/>
          </p:nvPr>
        </p:nvSpPr>
        <p:spPr>
          <a:xfrm>
            <a:off x="913774" y="4781082"/>
            <a:ext cx="3296409" cy="101011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22" name="Text Placeholder 4"/>
          <p:cNvSpPr>
            <a:spLocks noGrp="1"/>
          </p:cNvSpPr>
          <p:nvPr>
            <p:ph type="body" sz="quarter" idx="3"/>
          </p:nvPr>
        </p:nvSpPr>
        <p:spPr>
          <a:xfrm>
            <a:off x="4442759" y="4204820"/>
            <a:ext cx="3301828"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23" name="Picture Placeholder 2"/>
          <p:cNvSpPr>
            <a:spLocks noGrp="1" noChangeAspect="1"/>
          </p:cNvSpPr>
          <p:nvPr>
            <p:ph type="pic" idx="21"/>
          </p:nvPr>
        </p:nvSpPr>
        <p:spPr>
          <a:xfrm>
            <a:off x="4441348" y="2367093"/>
            <a:ext cx="3303352" cy="1524000"/>
          </a:xfrm>
          <a:prstGeom prst="roundRect">
            <a:avLst>
              <a:gd name="adj" fmla="val 8841"/>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4" name="Text Placeholder 3"/>
          <p:cNvSpPr>
            <a:spLocks noGrp="1"/>
          </p:cNvSpPr>
          <p:nvPr>
            <p:ph type="body" sz="half" idx="19"/>
          </p:nvPr>
        </p:nvSpPr>
        <p:spPr>
          <a:xfrm>
            <a:off x="4441348" y="4781080"/>
            <a:ext cx="3303352" cy="101011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25" name="Text Placeholder 4"/>
          <p:cNvSpPr>
            <a:spLocks noGrp="1"/>
          </p:cNvSpPr>
          <p:nvPr>
            <p:ph type="body" sz="quarter" idx="13"/>
          </p:nvPr>
        </p:nvSpPr>
        <p:spPr>
          <a:xfrm>
            <a:off x="7973298" y="4204820"/>
            <a:ext cx="3300681"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26" name="Picture Placeholder 2"/>
          <p:cNvSpPr>
            <a:spLocks noGrp="1" noChangeAspect="1"/>
          </p:cNvSpPr>
          <p:nvPr>
            <p:ph type="pic" idx="22"/>
          </p:nvPr>
        </p:nvSpPr>
        <p:spPr>
          <a:xfrm>
            <a:off x="7973298" y="2367093"/>
            <a:ext cx="3304928" cy="1524000"/>
          </a:xfrm>
          <a:prstGeom prst="roundRect">
            <a:avLst>
              <a:gd name="adj" fmla="val 8841"/>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7" name="Text Placeholder 3"/>
          <p:cNvSpPr>
            <a:spLocks noGrp="1"/>
          </p:cNvSpPr>
          <p:nvPr>
            <p:ph type="body" sz="half" idx="20"/>
          </p:nvPr>
        </p:nvSpPr>
        <p:spPr>
          <a:xfrm>
            <a:off x="7973173" y="4781078"/>
            <a:ext cx="3305053" cy="1010121"/>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3" name="Date Placeholder 2"/>
          <p:cNvSpPr>
            <a:spLocks noGrp="1"/>
          </p:cNvSpPr>
          <p:nvPr>
            <p:ph type="dt" sz="half" idx="10"/>
          </p:nvPr>
        </p:nvSpPr>
        <p:spPr/>
        <p:txBody>
          <a:bodyPr/>
          <a:lstStyle/>
          <a:p>
            <a:fld id="{8DB41EF1-BAEB-4DB5-AB5E-5D4AB5B04138}" type="datetimeFigureOut">
              <a:rPr lang="en-US" smtClean="0"/>
              <a:t>4/11/2020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070E8ED9-CB75-4746-8CBD-3B8C10C70B42}" type="slidenum">
              <a:rPr lang="en-US" smtClean="0"/>
              <a:t>‹#›</a:t>
            </a:fld>
            <a:endParaRPr lang="en-US" dirty="0"/>
          </a:p>
        </p:txBody>
      </p:sp>
    </p:spTree>
    <p:extLst>
      <p:ext uri="{BB962C8B-B14F-4D97-AF65-F5344CB8AC3E}">
        <p14:creationId xmlns:p14="http://schemas.microsoft.com/office/powerpoint/2010/main" val="6699362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dirty="0"/>
          </a:p>
        </p:txBody>
      </p:sp>
      <p:sp>
        <p:nvSpPr>
          <p:cNvPr id="11" name="Vertical Text Placeholder 2"/>
          <p:cNvSpPr>
            <a:spLocks noGrp="1"/>
          </p:cNvSpPr>
          <p:nvPr>
            <p:ph type="body" orient="vert" sz="quarter" idx="13"/>
          </p:nvPr>
        </p:nvSpPr>
        <p:spPr>
          <a:xfrm>
            <a:off x="913775" y="2367093"/>
            <a:ext cx="10364452" cy="3424107"/>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DB41EF1-BAEB-4DB5-AB5E-5D4AB5B04138}" type="datetimeFigureOut">
              <a:rPr lang="en-US" smtClean="0"/>
              <a:t>4/11/2020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70E8ED9-CB75-4746-8CBD-3B8C10C70B42}" type="slidenum">
              <a:rPr lang="en-US" smtClean="0"/>
              <a:t>‹#›</a:t>
            </a:fld>
            <a:endParaRPr lang="en-US" dirty="0"/>
          </a:p>
        </p:txBody>
      </p:sp>
    </p:spTree>
    <p:extLst>
      <p:ext uri="{BB962C8B-B14F-4D97-AF65-F5344CB8AC3E}">
        <p14:creationId xmlns:p14="http://schemas.microsoft.com/office/powerpoint/2010/main" val="173852713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Vertical Title 1"/>
          <p:cNvSpPr>
            <a:spLocks noGrp="1"/>
          </p:cNvSpPr>
          <p:nvPr>
            <p:ph type="title" orient="vert"/>
          </p:nvPr>
        </p:nvSpPr>
        <p:spPr>
          <a:xfrm>
            <a:off x="8724900" y="609601"/>
            <a:ext cx="2553326" cy="5181599"/>
          </a:xfrm>
        </p:spPr>
        <p:txBody>
          <a:bodyPr vert="eaVert"/>
          <a:lstStyle>
            <a:lvl1pPr algn="l">
              <a:defRPr/>
            </a:lvl1pPr>
          </a:lstStyle>
          <a:p>
            <a:r>
              <a:rPr lang="en-US" smtClean="0"/>
              <a:t>Click to edit Master title style</a:t>
            </a:r>
            <a:endParaRPr lang="en-US" dirty="0"/>
          </a:p>
        </p:txBody>
      </p:sp>
      <p:sp>
        <p:nvSpPr>
          <p:cNvPr id="8" name="Vertical Text Placeholder 2"/>
          <p:cNvSpPr>
            <a:spLocks noGrp="1"/>
          </p:cNvSpPr>
          <p:nvPr>
            <p:ph type="body" orient="vert" sz="quarter" idx="13"/>
          </p:nvPr>
        </p:nvSpPr>
        <p:spPr>
          <a:xfrm>
            <a:off x="913775" y="609601"/>
            <a:ext cx="7658724" cy="5181599"/>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DB41EF1-BAEB-4DB5-AB5E-5D4AB5B04138}" type="datetimeFigureOut">
              <a:rPr lang="en-US" smtClean="0"/>
              <a:t>4/11/2020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70E8ED9-CB75-4746-8CBD-3B8C10C70B42}" type="slidenum">
              <a:rPr lang="en-US" smtClean="0"/>
              <a:t>‹#›</a:t>
            </a:fld>
            <a:endParaRPr lang="en-US" dirty="0"/>
          </a:p>
        </p:txBody>
      </p:sp>
    </p:spTree>
    <p:extLst>
      <p:ext uri="{BB962C8B-B14F-4D97-AF65-F5344CB8AC3E}">
        <p14:creationId xmlns:p14="http://schemas.microsoft.com/office/powerpoint/2010/main" val="1422702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3" name="Picture 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dirty="0"/>
          </a:p>
        </p:txBody>
      </p:sp>
      <p:sp>
        <p:nvSpPr>
          <p:cNvPr id="12" name="Content Placeholder 2"/>
          <p:cNvSpPr>
            <a:spLocks noGrp="1"/>
          </p:cNvSpPr>
          <p:nvPr>
            <p:ph sz="quarter" idx="13"/>
          </p:nvPr>
        </p:nvSpPr>
        <p:spPr>
          <a:xfrm>
            <a:off x="913774" y="2367092"/>
            <a:ext cx="10363826" cy="3424107"/>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DB41EF1-BAEB-4DB5-AB5E-5D4AB5B04138}" type="datetimeFigureOut">
              <a:rPr lang="en-US" smtClean="0"/>
              <a:t>4/11/2020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70E8ED9-CB75-4746-8CBD-3B8C10C70B42}" type="slidenum">
              <a:rPr lang="en-US" smtClean="0"/>
              <a:t>‹#›</a:t>
            </a:fld>
            <a:endParaRPr lang="en-US" dirty="0"/>
          </a:p>
        </p:txBody>
      </p:sp>
    </p:spTree>
    <p:extLst>
      <p:ext uri="{BB962C8B-B14F-4D97-AF65-F5344CB8AC3E}">
        <p14:creationId xmlns:p14="http://schemas.microsoft.com/office/powerpoint/2010/main" val="42245118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828563"/>
            <a:ext cx="10351752" cy="2736819"/>
          </a:xfrm>
        </p:spPr>
        <p:txBody>
          <a:bodyPr anchor="b">
            <a:normAutofit/>
          </a:bodyPr>
          <a:lstStyle>
            <a:lvl1pPr>
              <a:defRPr sz="4000"/>
            </a:lvl1pPr>
          </a:lstStyle>
          <a:p>
            <a:r>
              <a:rPr lang="en-US" smtClean="0"/>
              <a:t>Click to edit Master title style</a:t>
            </a:r>
            <a:endParaRPr lang="en-US" dirty="0"/>
          </a:p>
        </p:txBody>
      </p:sp>
      <p:sp>
        <p:nvSpPr>
          <p:cNvPr id="3" name="Text Placeholder 2"/>
          <p:cNvSpPr>
            <a:spLocks noGrp="1"/>
          </p:cNvSpPr>
          <p:nvPr>
            <p:ph type="body" idx="1"/>
          </p:nvPr>
        </p:nvSpPr>
        <p:spPr>
          <a:xfrm>
            <a:off x="913774" y="3657457"/>
            <a:ext cx="10351752" cy="1368183"/>
          </a:xfrm>
        </p:spPr>
        <p:txBody>
          <a:bodyPr>
            <a:normAutofit/>
          </a:bodyPr>
          <a:lstStyle>
            <a:lvl1pPr marL="0" indent="0" algn="ctr">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8DB41EF1-BAEB-4DB5-AB5E-5D4AB5B04138}" type="datetimeFigureOut">
              <a:rPr lang="en-US" smtClean="0"/>
              <a:t>4/11/2020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70E8ED9-CB75-4746-8CBD-3B8C10C70B42}" type="slidenum">
              <a:rPr lang="en-US" smtClean="0"/>
              <a:t>‹#›</a:t>
            </a:fld>
            <a:endParaRPr lang="en-US" dirty="0"/>
          </a:p>
        </p:txBody>
      </p:sp>
    </p:spTree>
    <p:extLst>
      <p:ext uri="{BB962C8B-B14F-4D97-AF65-F5344CB8AC3E}">
        <p14:creationId xmlns:p14="http://schemas.microsoft.com/office/powerpoint/2010/main" val="35304332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en-US" smtClean="0"/>
              <a:t>Click to edit Master title style</a:t>
            </a:r>
            <a:endParaRPr lang="en-US" dirty="0"/>
          </a:p>
        </p:txBody>
      </p:sp>
      <p:sp>
        <p:nvSpPr>
          <p:cNvPr id="12" name="Content Placeholder 2"/>
          <p:cNvSpPr>
            <a:spLocks noGrp="1"/>
          </p:cNvSpPr>
          <p:nvPr>
            <p:ph sz="quarter" idx="13"/>
          </p:nvPr>
        </p:nvSpPr>
        <p:spPr>
          <a:xfrm>
            <a:off x="913774" y="2367092"/>
            <a:ext cx="5106026" cy="3424107"/>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3" name="Content Placeholder 3"/>
          <p:cNvSpPr>
            <a:spLocks noGrp="1"/>
          </p:cNvSpPr>
          <p:nvPr>
            <p:ph sz="quarter" idx="14"/>
          </p:nvPr>
        </p:nvSpPr>
        <p:spPr>
          <a:xfrm>
            <a:off x="6172200" y="2367092"/>
            <a:ext cx="5105400" cy="3424107"/>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8DB41EF1-BAEB-4DB5-AB5E-5D4AB5B04138}" type="datetimeFigureOut">
              <a:rPr lang="en-US" smtClean="0"/>
              <a:t>4/11/2020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70E8ED9-CB75-4746-8CBD-3B8C10C70B42}" type="slidenum">
              <a:rPr lang="en-US" smtClean="0"/>
              <a:t>‹#›</a:t>
            </a:fld>
            <a:endParaRPr lang="en-US" dirty="0"/>
          </a:p>
        </p:txBody>
      </p:sp>
    </p:spTree>
    <p:extLst>
      <p:ext uri="{BB962C8B-B14F-4D97-AF65-F5344CB8AC3E}">
        <p14:creationId xmlns:p14="http://schemas.microsoft.com/office/powerpoint/2010/main" val="19494149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5" name="Picture 14"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146328" y="2371018"/>
            <a:ext cx="487347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12" name="Content Placeholder 3"/>
          <p:cNvSpPr>
            <a:spLocks noGrp="1"/>
          </p:cNvSpPr>
          <p:nvPr>
            <p:ph sz="quarter" idx="13"/>
          </p:nvPr>
        </p:nvSpPr>
        <p:spPr>
          <a:xfrm>
            <a:off x="913774" y="3051012"/>
            <a:ext cx="5106027" cy="2740187"/>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396423" y="2371018"/>
            <a:ext cx="488180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13" name="Content Placeholder 5"/>
          <p:cNvSpPr>
            <a:spLocks noGrp="1"/>
          </p:cNvSpPr>
          <p:nvPr>
            <p:ph sz="quarter" idx="14"/>
          </p:nvPr>
        </p:nvSpPr>
        <p:spPr>
          <a:xfrm>
            <a:off x="6172200" y="3051012"/>
            <a:ext cx="5105401" cy="2740187"/>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8DB41EF1-BAEB-4DB5-AB5E-5D4AB5B04138}" type="datetimeFigureOut">
              <a:rPr lang="en-US" smtClean="0"/>
              <a:t>4/11/2020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070E8ED9-CB75-4746-8CBD-3B8C10C70B42}" type="slidenum">
              <a:rPr lang="en-US" smtClean="0"/>
              <a:t>‹#›</a:t>
            </a:fld>
            <a:endParaRPr lang="en-US" dirty="0"/>
          </a:p>
        </p:txBody>
      </p:sp>
    </p:spTree>
    <p:extLst>
      <p:ext uri="{BB962C8B-B14F-4D97-AF65-F5344CB8AC3E}">
        <p14:creationId xmlns:p14="http://schemas.microsoft.com/office/powerpoint/2010/main" val="21032178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8DB41EF1-BAEB-4DB5-AB5E-5D4AB5B04138}" type="datetimeFigureOut">
              <a:rPr lang="en-US" smtClean="0"/>
              <a:t>4/11/2020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070E8ED9-CB75-4746-8CBD-3B8C10C70B42}" type="slidenum">
              <a:rPr lang="en-US" smtClean="0"/>
              <a:t>‹#›</a:t>
            </a:fld>
            <a:endParaRPr lang="en-US" dirty="0"/>
          </a:p>
        </p:txBody>
      </p:sp>
    </p:spTree>
    <p:extLst>
      <p:ext uri="{BB962C8B-B14F-4D97-AF65-F5344CB8AC3E}">
        <p14:creationId xmlns:p14="http://schemas.microsoft.com/office/powerpoint/2010/main" val="5011397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7" name="Picture 6"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Date Placeholder 1"/>
          <p:cNvSpPr>
            <a:spLocks noGrp="1"/>
          </p:cNvSpPr>
          <p:nvPr>
            <p:ph type="dt" sz="half" idx="10"/>
          </p:nvPr>
        </p:nvSpPr>
        <p:spPr/>
        <p:txBody>
          <a:bodyPr/>
          <a:lstStyle/>
          <a:p>
            <a:fld id="{8DB41EF1-BAEB-4DB5-AB5E-5D4AB5B04138}" type="datetimeFigureOut">
              <a:rPr lang="en-US" smtClean="0"/>
              <a:t>4/11/2020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070E8ED9-CB75-4746-8CBD-3B8C10C70B42}" type="slidenum">
              <a:rPr lang="en-US" smtClean="0"/>
              <a:t>‹#›</a:t>
            </a:fld>
            <a:endParaRPr lang="en-US" dirty="0"/>
          </a:p>
        </p:txBody>
      </p:sp>
    </p:spTree>
    <p:extLst>
      <p:ext uri="{BB962C8B-B14F-4D97-AF65-F5344CB8AC3E}">
        <p14:creationId xmlns:p14="http://schemas.microsoft.com/office/powerpoint/2010/main" val="10876030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609600"/>
            <a:ext cx="3935688" cy="2023252"/>
          </a:xfrm>
        </p:spPr>
        <p:txBody>
          <a:bodyPr anchor="b"/>
          <a:lstStyle>
            <a:lvl1pPr algn="ctr">
              <a:defRPr sz="3200"/>
            </a:lvl1pPr>
          </a:lstStyle>
          <a:p>
            <a:r>
              <a:rPr lang="en-US" smtClean="0"/>
              <a:t>Click to edit Master title style</a:t>
            </a:r>
            <a:endParaRPr lang="en-US" dirty="0"/>
          </a:p>
        </p:txBody>
      </p:sp>
      <p:sp>
        <p:nvSpPr>
          <p:cNvPr id="10" name="Content Placeholder 2"/>
          <p:cNvSpPr>
            <a:spLocks noGrp="1"/>
          </p:cNvSpPr>
          <p:nvPr>
            <p:ph sz="quarter" idx="13"/>
          </p:nvPr>
        </p:nvSpPr>
        <p:spPr>
          <a:xfrm>
            <a:off x="5078062" y="609600"/>
            <a:ext cx="6200163" cy="5181599"/>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913774" y="2632852"/>
            <a:ext cx="3935689" cy="3158348"/>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8DB41EF1-BAEB-4DB5-AB5E-5D4AB5B04138}" type="datetimeFigureOut">
              <a:rPr lang="en-US" smtClean="0"/>
              <a:t>4/11/2020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70E8ED9-CB75-4746-8CBD-3B8C10C70B42}" type="slidenum">
              <a:rPr lang="en-US" smtClean="0"/>
              <a:t>‹#›</a:t>
            </a:fld>
            <a:endParaRPr lang="en-US" dirty="0"/>
          </a:p>
        </p:txBody>
      </p:sp>
    </p:spTree>
    <p:extLst>
      <p:ext uri="{BB962C8B-B14F-4D97-AF65-F5344CB8AC3E}">
        <p14:creationId xmlns:p14="http://schemas.microsoft.com/office/powerpoint/2010/main" val="1456885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600"/>
            <a:ext cx="5934969" cy="2023254"/>
          </a:xfrm>
        </p:spPr>
        <p:txBody>
          <a:bodyPr anchor="b"/>
          <a:lstStyle>
            <a:lvl1pPr algn="ct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7424803" y="609601"/>
            <a:ext cx="3255358" cy="5181600"/>
          </a:xfrm>
          <a:prstGeom prst="roundRect">
            <a:avLst>
              <a:gd name="adj" fmla="val 4943"/>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913794" y="2632852"/>
            <a:ext cx="5934949" cy="3158347"/>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8DB41EF1-BAEB-4DB5-AB5E-5D4AB5B04138}" type="datetimeFigureOut">
              <a:rPr lang="en-US" smtClean="0"/>
              <a:t>4/11/2020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70E8ED9-CB75-4746-8CBD-3B8C10C70B42}" type="slidenum">
              <a:rPr lang="en-US" smtClean="0"/>
              <a:t>‹#›</a:t>
            </a:fld>
            <a:endParaRPr lang="en-US" dirty="0"/>
          </a:p>
        </p:txBody>
      </p:sp>
    </p:spTree>
    <p:extLst>
      <p:ext uri="{BB962C8B-B14F-4D97-AF65-F5344CB8AC3E}">
        <p14:creationId xmlns:p14="http://schemas.microsoft.com/office/powerpoint/2010/main" val="21666068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1026" name="Picture 2" descr="\\DROBO-FS\QuickDrops\JB\PPTX NG\Droplets\LightingOverlay.png"/>
          <p:cNvPicPr>
            <a:picLocks noChangeAspect="1" noChangeArrowheads="1"/>
          </p:cNvPicPr>
          <p:nvPr/>
        </p:nvPicPr>
        <p:blipFill>
          <a:blip r:embed="rId19">
            <a:alphaModFix amt="80000"/>
            <a:extLst>
              <a:ext uri="{28A0092B-C50C-407E-A947-70E740481C1C}">
                <a14:useLocalDpi xmlns:a14="http://schemas.microsoft.com/office/drawing/2010/main" val="0"/>
              </a:ext>
            </a:extLst>
          </a:blip>
          <a:srcRect/>
          <a:stretch>
            <a:fillRect/>
          </a:stretch>
        </p:blipFill>
        <p:spPr bwMode="auto">
          <a:xfrm>
            <a:off x="0" y="0"/>
            <a:ext cx="12192003"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p:cNvSpPr>
            <a:spLocks noGrp="1"/>
          </p:cNvSpPr>
          <p:nvPr>
            <p:ph type="title"/>
          </p:nvPr>
        </p:nvSpPr>
        <p:spPr>
          <a:xfrm>
            <a:off x="913775" y="618517"/>
            <a:ext cx="10364451" cy="1596177"/>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913775" y="2367093"/>
            <a:ext cx="10364452" cy="3424107"/>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678737" y="5883275"/>
            <a:ext cx="2743200" cy="365125"/>
          </a:xfrm>
          <a:prstGeom prst="rect">
            <a:avLst/>
          </a:prstGeom>
        </p:spPr>
        <p:txBody>
          <a:bodyPr vert="horz" lIns="91440" tIns="45720" rIns="91440" bIns="45720" rtlCol="0" anchor="ctr"/>
          <a:lstStyle>
            <a:lvl1pPr algn="r">
              <a:defRPr sz="1000">
                <a:solidFill>
                  <a:schemeClr val="tx1"/>
                </a:solidFill>
              </a:defRPr>
            </a:lvl1pPr>
          </a:lstStyle>
          <a:p>
            <a:fld id="{8DB41EF1-BAEB-4DB5-AB5E-5D4AB5B04138}" type="datetimeFigureOut">
              <a:rPr lang="en-US" smtClean="0"/>
              <a:t>4/11/2020</a:t>
            </a:fld>
            <a:endParaRPr lang="en-US" dirty="0"/>
          </a:p>
        </p:txBody>
      </p:sp>
      <p:sp>
        <p:nvSpPr>
          <p:cNvPr id="5" name="Footer Placeholder 4"/>
          <p:cNvSpPr>
            <a:spLocks noGrp="1"/>
          </p:cNvSpPr>
          <p:nvPr>
            <p:ph type="ftr" sz="quarter" idx="3"/>
          </p:nvPr>
        </p:nvSpPr>
        <p:spPr>
          <a:xfrm>
            <a:off x="913774" y="5883275"/>
            <a:ext cx="6672887" cy="365125"/>
          </a:xfrm>
          <a:prstGeom prst="rect">
            <a:avLst/>
          </a:prstGeom>
        </p:spPr>
        <p:txBody>
          <a:bodyPr vert="horz" lIns="91440" tIns="45720" rIns="91440" bIns="45720" rtlCol="0" anchor="ctr"/>
          <a:lstStyle>
            <a:lvl1pPr algn="l">
              <a:defRPr sz="1000">
                <a:solidFill>
                  <a:schemeClr val="tx1"/>
                </a:solidFill>
              </a:defRPr>
            </a:lvl1pPr>
          </a:lstStyle>
          <a:p>
            <a:endParaRPr lang="en-US" dirty="0"/>
          </a:p>
        </p:txBody>
      </p:sp>
      <p:sp>
        <p:nvSpPr>
          <p:cNvPr id="6" name="Slide Number Placeholder 5"/>
          <p:cNvSpPr>
            <a:spLocks noGrp="1"/>
          </p:cNvSpPr>
          <p:nvPr>
            <p:ph type="sldNum" sz="quarter" idx="4"/>
          </p:nvPr>
        </p:nvSpPr>
        <p:spPr>
          <a:xfrm>
            <a:off x="10514011" y="5883275"/>
            <a:ext cx="764215" cy="365125"/>
          </a:xfrm>
          <a:prstGeom prst="rect">
            <a:avLst/>
          </a:prstGeom>
        </p:spPr>
        <p:txBody>
          <a:bodyPr vert="horz" lIns="91440" tIns="45720" rIns="91440" bIns="45720" rtlCol="0" anchor="ctr"/>
          <a:lstStyle>
            <a:lvl1pPr algn="r">
              <a:defRPr sz="1000">
                <a:solidFill>
                  <a:schemeClr val="tx1"/>
                </a:solidFill>
              </a:defRPr>
            </a:lvl1pPr>
          </a:lstStyle>
          <a:p>
            <a:fld id="{070E8ED9-CB75-4746-8CBD-3B8C10C70B42}" type="slidenum">
              <a:rPr lang="en-US" smtClean="0"/>
              <a:t>‹#›</a:t>
            </a:fld>
            <a:endParaRPr lang="en-US" dirty="0"/>
          </a:p>
        </p:txBody>
      </p:sp>
    </p:spTree>
    <p:extLst>
      <p:ext uri="{BB962C8B-B14F-4D97-AF65-F5344CB8AC3E}">
        <p14:creationId xmlns:p14="http://schemas.microsoft.com/office/powerpoint/2010/main" val="2772022074"/>
      </p:ext>
    </p:extLst>
  </p:cSld>
  <p:clrMap bg1="lt1" tx1="dk1" bg2="lt2" tx2="dk2" accent1="accent1" accent2="accent2" accent3="accent3" accent4="accent4" accent5="accent5" accent6="accent6" hlink="hlink" folHlink="folHlink"/>
  <p:sldLayoutIdLst>
    <p:sldLayoutId id="2147483775" r:id="rId1"/>
    <p:sldLayoutId id="2147483776" r:id="rId2"/>
    <p:sldLayoutId id="2147483777" r:id="rId3"/>
    <p:sldLayoutId id="2147483778" r:id="rId4"/>
    <p:sldLayoutId id="2147483779" r:id="rId5"/>
    <p:sldLayoutId id="2147483780" r:id="rId6"/>
    <p:sldLayoutId id="2147483781" r:id="rId7"/>
    <p:sldLayoutId id="2147483782" r:id="rId8"/>
    <p:sldLayoutId id="2147483783" r:id="rId9"/>
    <p:sldLayoutId id="2147483784" r:id="rId10"/>
    <p:sldLayoutId id="2147483785" r:id="rId11"/>
    <p:sldLayoutId id="2147483786" r:id="rId12"/>
    <p:sldLayoutId id="2147483787" r:id="rId13"/>
    <p:sldLayoutId id="2147483788" r:id="rId14"/>
    <p:sldLayoutId id="2147483789" r:id="rId15"/>
    <p:sldLayoutId id="2147483790" r:id="rId16"/>
    <p:sldLayoutId id="2147483791" r:id="rId17"/>
  </p:sldLayoutIdLst>
  <p:txStyles>
    <p:title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image" Target="../media/image108.jpe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image" Target="../media/image111.jpe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image" Target="../media/image113.jpe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image" Target="../media/image114.jpe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image" Target="../media/image115.jpe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image" Target="../media/image116.jpe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image" Target="../media/image117.jpe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image" Target="../media/image118.jpe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image" Target="../media/image119.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image" Target="../media/image120.jpe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image" Target="../media/image121.jpe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image" Target="../media/image122.jpe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image" Target="../media/image123.jpe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image" Target="../media/image124.jpeg"/><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image" Target="../media/image125.jpeg"/><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image" Target="../media/image126.jpeg"/><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image" Target="../media/image127.jpeg"/><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image" Target="../media/image128.jpeg"/><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2" Type="http://schemas.openxmlformats.org/officeDocument/2006/relationships/image" Target="../media/image129.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2" Type="http://schemas.openxmlformats.org/officeDocument/2006/relationships/image" Target="../media/image130.jpeg"/><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2" Type="http://schemas.openxmlformats.org/officeDocument/2006/relationships/image" Target="../media/image131.jpeg"/><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2" Type="http://schemas.openxmlformats.org/officeDocument/2006/relationships/image" Target="../media/image132.jpeg"/><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2" Type="http://schemas.openxmlformats.org/officeDocument/2006/relationships/image" Target="../media/image133.jpeg"/><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2" Type="http://schemas.openxmlformats.org/officeDocument/2006/relationships/image" Target="../media/image134.jpeg"/><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2" Type="http://schemas.openxmlformats.org/officeDocument/2006/relationships/image" Target="../media/image135.jpeg"/><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2" Type="http://schemas.openxmlformats.org/officeDocument/2006/relationships/image" Target="../media/image136.jpeg"/><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54954" y="1197735"/>
            <a:ext cx="9882239" cy="4945488"/>
          </a:xfrm>
        </p:spPr>
        <p:txBody>
          <a:bodyPr/>
          <a:lstStyle/>
          <a:p>
            <a:pPr algn="r"/>
            <a:r>
              <a:rPr lang="fa-IR" sz="3600" dirty="0" smtClean="0"/>
              <a:t>                        </a:t>
            </a:r>
            <a:r>
              <a:rPr lang="fa-IR" dirty="0" smtClean="0">
                <a:cs typeface="2  Nikoo" panose="00000400000000000000" pitchFamily="2" charset="-78"/>
              </a:rPr>
              <a:t>بسم الله الرحمن الرحیم</a:t>
            </a:r>
            <a:r>
              <a:rPr lang="fa-IR" sz="3600" dirty="0" smtClean="0"/>
              <a:t/>
            </a:r>
            <a:br>
              <a:rPr lang="fa-IR" sz="3600" dirty="0" smtClean="0"/>
            </a:br>
            <a:r>
              <a:rPr lang="fa-IR" sz="3600" dirty="0"/>
              <a:t/>
            </a:r>
            <a:br>
              <a:rPr lang="fa-IR" sz="3600" dirty="0"/>
            </a:br>
            <a:r>
              <a:rPr lang="fa-IR" sz="3600" dirty="0" smtClean="0"/>
              <a:t>                </a:t>
            </a:r>
            <a:r>
              <a:rPr lang="fa-IR" sz="3600" dirty="0" smtClean="0">
                <a:cs typeface="2  Esfehan" panose="00000700000000000000" pitchFamily="2" charset="-78"/>
              </a:rPr>
              <a:t>درس : نگارش علمی </a:t>
            </a:r>
            <a:r>
              <a:rPr lang="fa-IR" sz="3600" dirty="0" smtClean="0"/>
              <a:t/>
            </a:r>
            <a:br>
              <a:rPr lang="fa-IR" sz="3600" dirty="0" smtClean="0"/>
            </a:br>
            <a:r>
              <a:rPr lang="fa-IR" sz="3600" dirty="0" smtClean="0"/>
              <a:t/>
            </a:r>
            <a:br>
              <a:rPr lang="fa-IR" sz="3600" dirty="0" smtClean="0"/>
            </a:br>
            <a:r>
              <a:rPr lang="fa-IR" sz="3600" dirty="0" smtClean="0"/>
              <a:t>                </a:t>
            </a:r>
            <a:r>
              <a:rPr lang="fa-IR" sz="3600" dirty="0" smtClean="0">
                <a:cs typeface="2  Elham" panose="00000400000000000000" pitchFamily="2" charset="-78"/>
              </a:rPr>
              <a:t>تهیه و تنظیم : محمد مهرجویی </a:t>
            </a:r>
            <a:r>
              <a:rPr lang="fa-IR" sz="3600" dirty="0"/>
              <a:t/>
            </a:r>
            <a:br>
              <a:rPr lang="fa-IR" sz="3600" dirty="0"/>
            </a:br>
            <a:r>
              <a:rPr lang="fa-IR" sz="3600" dirty="0" smtClean="0"/>
              <a:t/>
            </a:r>
            <a:br>
              <a:rPr lang="fa-IR" sz="3600" dirty="0" smtClean="0"/>
            </a:br>
            <a:r>
              <a:rPr lang="fa-IR" sz="3600" dirty="0"/>
              <a:t/>
            </a:r>
            <a:br>
              <a:rPr lang="fa-IR" sz="3600" dirty="0"/>
            </a:br>
            <a:endParaRPr lang="en-US" sz="3600" dirty="0"/>
          </a:p>
        </p:txBody>
      </p:sp>
    </p:spTree>
    <p:extLst>
      <p:ext uri="{BB962C8B-B14F-4D97-AF65-F5344CB8AC3E}">
        <p14:creationId xmlns:p14="http://schemas.microsoft.com/office/powerpoint/2010/main" val="22492058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57589" y="0"/>
            <a:ext cx="8397025" cy="6858000"/>
          </a:xfrm>
          <a:prstGeom prst="rect">
            <a:avLst/>
          </a:prstGeom>
        </p:spPr>
      </p:pic>
    </p:spTree>
    <p:extLst>
      <p:ext uri="{BB962C8B-B14F-4D97-AF65-F5344CB8AC3E}">
        <p14:creationId xmlns:p14="http://schemas.microsoft.com/office/powerpoint/2010/main" val="1457046483"/>
      </p:ext>
    </p:extLst>
  </p:cSld>
  <p:clrMapOvr>
    <a:masterClrMapping/>
  </p:clrMapOvr>
  <p:transition spd="slow">
    <p:randomBar dir="vert"/>
  </p:transition>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13657" y="0"/>
            <a:ext cx="6915954" cy="6858000"/>
          </a:xfrm>
          <a:prstGeom prst="rect">
            <a:avLst/>
          </a:prstGeom>
        </p:spPr>
      </p:pic>
      <p:sp>
        <p:nvSpPr>
          <p:cNvPr id="6" name="Rectangle 5"/>
          <p:cNvSpPr/>
          <p:nvPr/>
        </p:nvSpPr>
        <p:spPr>
          <a:xfrm>
            <a:off x="8955110" y="0"/>
            <a:ext cx="592429" cy="386367"/>
          </a:xfrm>
          <a:prstGeom prst="rect">
            <a:avLst/>
          </a:prstGeom>
          <a:solidFill>
            <a:srgbClr val="E7D8D4"/>
          </a:solidFill>
          <a:ln>
            <a:solidFill>
              <a:srgbClr val="E7D8D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7" name="Rectangle 6"/>
          <p:cNvSpPr/>
          <p:nvPr/>
        </p:nvSpPr>
        <p:spPr>
          <a:xfrm>
            <a:off x="8955110" y="2488842"/>
            <a:ext cx="592429" cy="386367"/>
          </a:xfrm>
          <a:prstGeom prst="rect">
            <a:avLst/>
          </a:prstGeom>
          <a:solidFill>
            <a:srgbClr val="D5C4B4"/>
          </a:solidFill>
          <a:ln>
            <a:solidFill>
              <a:srgbClr val="DBC5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Tree>
    <p:extLst>
      <p:ext uri="{BB962C8B-B14F-4D97-AF65-F5344CB8AC3E}">
        <p14:creationId xmlns:p14="http://schemas.microsoft.com/office/powerpoint/2010/main" val="2837774307"/>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23504" y="0"/>
            <a:ext cx="6941713" cy="6858000"/>
          </a:xfrm>
          <a:prstGeom prst="rect">
            <a:avLst/>
          </a:prstGeom>
        </p:spPr>
      </p:pic>
    </p:spTree>
    <p:extLst>
      <p:ext uri="{BB962C8B-B14F-4D97-AF65-F5344CB8AC3E}">
        <p14:creationId xmlns:p14="http://schemas.microsoft.com/office/powerpoint/2010/main" val="2755699790"/>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3053933" y="-94952"/>
            <a:ext cx="6862234" cy="7043670"/>
          </a:xfrm>
          <a:prstGeom prst="rect">
            <a:avLst/>
          </a:prstGeom>
        </p:spPr>
      </p:pic>
      <p:sp>
        <p:nvSpPr>
          <p:cNvPr id="4" name="Rectangle 3"/>
          <p:cNvSpPr/>
          <p:nvPr/>
        </p:nvSpPr>
        <p:spPr>
          <a:xfrm>
            <a:off x="9045262" y="2050960"/>
            <a:ext cx="592429" cy="386367"/>
          </a:xfrm>
          <a:prstGeom prst="rect">
            <a:avLst/>
          </a:prstGeom>
          <a:solidFill>
            <a:srgbClr val="CDC7B1"/>
          </a:solidFill>
          <a:ln>
            <a:solidFill>
              <a:srgbClr val="DBC5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Tree>
    <p:extLst>
      <p:ext uri="{BB962C8B-B14F-4D97-AF65-F5344CB8AC3E}">
        <p14:creationId xmlns:p14="http://schemas.microsoft.com/office/powerpoint/2010/main" val="1961771366"/>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19718" y="0"/>
            <a:ext cx="6619741" cy="6858000"/>
          </a:xfrm>
          <a:prstGeom prst="rect">
            <a:avLst/>
          </a:prstGeom>
        </p:spPr>
      </p:pic>
    </p:spTree>
    <p:extLst>
      <p:ext uri="{BB962C8B-B14F-4D97-AF65-F5344CB8AC3E}">
        <p14:creationId xmlns:p14="http://schemas.microsoft.com/office/powerpoint/2010/main" val="1517570369"/>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13657" y="0"/>
            <a:ext cx="6877318" cy="6858000"/>
          </a:xfrm>
          <a:prstGeom prst="rect">
            <a:avLst/>
          </a:prstGeom>
        </p:spPr>
      </p:pic>
      <p:sp>
        <p:nvSpPr>
          <p:cNvPr id="4" name="Rectangle 3"/>
          <p:cNvSpPr/>
          <p:nvPr/>
        </p:nvSpPr>
        <p:spPr>
          <a:xfrm>
            <a:off x="8684654" y="0"/>
            <a:ext cx="716923" cy="386367"/>
          </a:xfrm>
          <a:prstGeom prst="rect">
            <a:avLst/>
          </a:prstGeom>
          <a:solidFill>
            <a:srgbClr val="E5D4CC"/>
          </a:solidFill>
          <a:ln>
            <a:solidFill>
              <a:srgbClr val="E4D1C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Tree>
    <p:extLst>
      <p:ext uri="{BB962C8B-B14F-4D97-AF65-F5344CB8AC3E}">
        <p14:creationId xmlns:p14="http://schemas.microsoft.com/office/powerpoint/2010/main" val="984263127"/>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03809" y="0"/>
            <a:ext cx="6709892" cy="6858000"/>
          </a:xfrm>
          <a:prstGeom prst="rect">
            <a:avLst/>
          </a:prstGeom>
        </p:spPr>
      </p:pic>
      <p:sp>
        <p:nvSpPr>
          <p:cNvPr id="5" name="Rectangle 4"/>
          <p:cNvSpPr/>
          <p:nvPr/>
        </p:nvSpPr>
        <p:spPr>
          <a:xfrm>
            <a:off x="8311166" y="1200954"/>
            <a:ext cx="768440" cy="386367"/>
          </a:xfrm>
          <a:prstGeom prst="rect">
            <a:avLst/>
          </a:prstGeom>
          <a:solidFill>
            <a:srgbClr val="DECAC0"/>
          </a:solidFill>
          <a:ln>
            <a:solidFill>
              <a:srgbClr val="E0CCC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Tree>
    <p:extLst>
      <p:ext uri="{BB962C8B-B14F-4D97-AF65-F5344CB8AC3E}">
        <p14:creationId xmlns:p14="http://schemas.microsoft.com/office/powerpoint/2010/main" val="3905251178"/>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62141" y="0"/>
            <a:ext cx="7006107" cy="6858000"/>
          </a:xfrm>
          <a:prstGeom prst="rect">
            <a:avLst/>
          </a:prstGeom>
        </p:spPr>
      </p:pic>
    </p:spTree>
    <p:extLst>
      <p:ext uri="{BB962C8B-B14F-4D97-AF65-F5344CB8AC3E}">
        <p14:creationId xmlns:p14="http://schemas.microsoft.com/office/powerpoint/2010/main" val="1685510647"/>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62142" y="0"/>
            <a:ext cx="6967470" cy="6858000"/>
          </a:xfrm>
          <a:prstGeom prst="rect">
            <a:avLst/>
          </a:prstGeom>
        </p:spPr>
      </p:pic>
    </p:spTree>
    <p:extLst>
      <p:ext uri="{BB962C8B-B14F-4D97-AF65-F5344CB8AC3E}">
        <p14:creationId xmlns:p14="http://schemas.microsoft.com/office/powerpoint/2010/main" val="2479334525"/>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52293" y="0"/>
            <a:ext cx="6941713" cy="6858000"/>
          </a:xfrm>
          <a:prstGeom prst="rect">
            <a:avLst/>
          </a:prstGeom>
        </p:spPr>
      </p:pic>
      <p:sp>
        <p:nvSpPr>
          <p:cNvPr id="4" name="Rectangle 3"/>
          <p:cNvSpPr/>
          <p:nvPr/>
        </p:nvSpPr>
        <p:spPr>
          <a:xfrm>
            <a:off x="8800564" y="2025202"/>
            <a:ext cx="716923" cy="386367"/>
          </a:xfrm>
          <a:prstGeom prst="rect">
            <a:avLst/>
          </a:prstGeom>
          <a:solidFill>
            <a:srgbClr val="D9C6B8"/>
          </a:solidFill>
          <a:ln>
            <a:solidFill>
              <a:srgbClr val="DBC5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Tree>
    <p:extLst>
      <p:ext uri="{BB962C8B-B14F-4D97-AF65-F5344CB8AC3E}">
        <p14:creationId xmlns:p14="http://schemas.microsoft.com/office/powerpoint/2010/main" val="1931214468"/>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65172" y="0"/>
            <a:ext cx="6838682" cy="6858000"/>
          </a:xfrm>
          <a:prstGeom prst="rect">
            <a:avLst/>
          </a:prstGeom>
        </p:spPr>
      </p:pic>
      <p:sp>
        <p:nvSpPr>
          <p:cNvPr id="5" name="Rectangle 4"/>
          <p:cNvSpPr/>
          <p:nvPr/>
        </p:nvSpPr>
        <p:spPr>
          <a:xfrm>
            <a:off x="8401319" y="3802487"/>
            <a:ext cx="704044" cy="386367"/>
          </a:xfrm>
          <a:prstGeom prst="rect">
            <a:avLst/>
          </a:prstGeom>
          <a:solidFill>
            <a:srgbClr val="C2A796"/>
          </a:solidFill>
          <a:ln>
            <a:solidFill>
              <a:srgbClr val="C1A69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Tree>
    <p:extLst>
      <p:ext uri="{BB962C8B-B14F-4D97-AF65-F5344CB8AC3E}">
        <p14:creationId xmlns:p14="http://schemas.microsoft.com/office/powerpoint/2010/main" val="34939354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28045" y="0"/>
            <a:ext cx="8216721" cy="6858000"/>
          </a:xfrm>
          <a:prstGeom prst="rect">
            <a:avLst/>
          </a:prstGeom>
        </p:spPr>
      </p:pic>
      <p:sp>
        <p:nvSpPr>
          <p:cNvPr id="5" name="Rectangle 4"/>
          <p:cNvSpPr/>
          <p:nvPr/>
        </p:nvSpPr>
        <p:spPr>
          <a:xfrm>
            <a:off x="8525814" y="103029"/>
            <a:ext cx="1004553" cy="386367"/>
          </a:xfrm>
          <a:prstGeom prst="rect">
            <a:avLst/>
          </a:prstGeom>
          <a:solidFill>
            <a:srgbClr val="D5D5D3"/>
          </a:solidFill>
          <a:ln>
            <a:solidFill>
              <a:srgbClr val="D4D4D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046685064"/>
      </p:ext>
    </p:extLst>
  </p:cSld>
  <p:clrMapOvr>
    <a:masterClrMapping/>
  </p:clrMapOvr>
  <p:transition spd="slow">
    <p:randomBar dir="vert"/>
  </p:transition>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55325" y="0"/>
            <a:ext cx="6800044" cy="6858000"/>
          </a:xfrm>
          <a:prstGeom prst="rect">
            <a:avLst/>
          </a:prstGeom>
        </p:spPr>
      </p:pic>
      <p:sp>
        <p:nvSpPr>
          <p:cNvPr id="6" name="Rectangle 5"/>
          <p:cNvSpPr/>
          <p:nvPr/>
        </p:nvSpPr>
        <p:spPr>
          <a:xfrm>
            <a:off x="8671775" y="3042633"/>
            <a:ext cx="729802" cy="386367"/>
          </a:xfrm>
          <a:prstGeom prst="rect">
            <a:avLst/>
          </a:prstGeom>
          <a:solidFill>
            <a:srgbClr val="CAB8A7"/>
          </a:solidFill>
          <a:ln>
            <a:solidFill>
              <a:srgbClr val="CDBBA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Tree>
    <p:extLst>
      <p:ext uri="{BB962C8B-B14F-4D97-AF65-F5344CB8AC3E}">
        <p14:creationId xmlns:p14="http://schemas.microsoft.com/office/powerpoint/2010/main" val="3251316762"/>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39414" y="0"/>
            <a:ext cx="6825803" cy="6858000"/>
          </a:xfrm>
          <a:prstGeom prst="rect">
            <a:avLst/>
          </a:prstGeom>
        </p:spPr>
      </p:pic>
    </p:spTree>
    <p:extLst>
      <p:ext uri="{BB962C8B-B14F-4D97-AF65-F5344CB8AC3E}">
        <p14:creationId xmlns:p14="http://schemas.microsoft.com/office/powerpoint/2010/main" val="3647977364"/>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16687" y="0"/>
            <a:ext cx="6915955" cy="6858000"/>
          </a:xfrm>
          <a:prstGeom prst="rect">
            <a:avLst/>
          </a:prstGeom>
        </p:spPr>
      </p:pic>
    </p:spTree>
    <p:extLst>
      <p:ext uri="{BB962C8B-B14F-4D97-AF65-F5344CB8AC3E}">
        <p14:creationId xmlns:p14="http://schemas.microsoft.com/office/powerpoint/2010/main" val="1370247345"/>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75021" y="0"/>
            <a:ext cx="7070500" cy="6858000"/>
          </a:xfrm>
          <a:prstGeom prst="rect">
            <a:avLst/>
          </a:prstGeom>
        </p:spPr>
      </p:pic>
      <p:sp>
        <p:nvSpPr>
          <p:cNvPr id="4" name="Rectangle 3"/>
          <p:cNvSpPr/>
          <p:nvPr/>
        </p:nvSpPr>
        <p:spPr>
          <a:xfrm>
            <a:off x="8813442" y="1677473"/>
            <a:ext cx="755561" cy="386367"/>
          </a:xfrm>
          <a:prstGeom prst="rect">
            <a:avLst/>
          </a:prstGeom>
          <a:solidFill>
            <a:srgbClr val="D7C5BB"/>
          </a:solidFill>
          <a:ln>
            <a:solidFill>
              <a:srgbClr val="DBC5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Tree>
    <p:extLst>
      <p:ext uri="{BB962C8B-B14F-4D97-AF65-F5344CB8AC3E}">
        <p14:creationId xmlns:p14="http://schemas.microsoft.com/office/powerpoint/2010/main" val="250826777"/>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78051" y="0"/>
            <a:ext cx="6838681" cy="6858000"/>
          </a:xfrm>
          <a:prstGeom prst="rect">
            <a:avLst/>
          </a:prstGeom>
        </p:spPr>
      </p:pic>
    </p:spTree>
    <p:extLst>
      <p:ext uri="{BB962C8B-B14F-4D97-AF65-F5344CB8AC3E}">
        <p14:creationId xmlns:p14="http://schemas.microsoft.com/office/powerpoint/2010/main" val="902828324"/>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49262" y="0"/>
            <a:ext cx="6967470" cy="6858000"/>
          </a:xfrm>
          <a:prstGeom prst="rect">
            <a:avLst/>
          </a:prstGeom>
        </p:spPr>
      </p:pic>
      <p:sp>
        <p:nvSpPr>
          <p:cNvPr id="4" name="Rectangle 3"/>
          <p:cNvSpPr/>
          <p:nvPr/>
        </p:nvSpPr>
        <p:spPr>
          <a:xfrm>
            <a:off x="7830355" y="441101"/>
            <a:ext cx="463640" cy="386367"/>
          </a:xfrm>
          <a:prstGeom prst="rect">
            <a:avLst/>
          </a:prstGeom>
          <a:solidFill>
            <a:srgbClr val="D2CCB6"/>
          </a:solidFill>
          <a:ln>
            <a:solidFill>
              <a:srgbClr val="D4CA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5" name="Rectangle 4"/>
          <p:cNvSpPr/>
          <p:nvPr/>
        </p:nvSpPr>
        <p:spPr>
          <a:xfrm>
            <a:off x="9182636" y="3969912"/>
            <a:ext cx="463640" cy="386367"/>
          </a:xfrm>
          <a:prstGeom prst="rect">
            <a:avLst/>
          </a:prstGeom>
          <a:solidFill>
            <a:srgbClr val="C5BFA9"/>
          </a:solidFill>
          <a:ln>
            <a:solidFill>
              <a:srgbClr val="C6BE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Tree>
    <p:extLst>
      <p:ext uri="{BB962C8B-B14F-4D97-AF65-F5344CB8AC3E}">
        <p14:creationId xmlns:p14="http://schemas.microsoft.com/office/powerpoint/2010/main" val="1091100352"/>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29567" y="0"/>
            <a:ext cx="6838682" cy="6858000"/>
          </a:xfrm>
          <a:prstGeom prst="rect">
            <a:avLst/>
          </a:prstGeom>
        </p:spPr>
      </p:pic>
    </p:spTree>
    <p:extLst>
      <p:ext uri="{BB962C8B-B14F-4D97-AF65-F5344CB8AC3E}">
        <p14:creationId xmlns:p14="http://schemas.microsoft.com/office/powerpoint/2010/main" val="3567589353"/>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90930" y="0"/>
            <a:ext cx="6890197" cy="6858000"/>
          </a:xfrm>
          <a:prstGeom prst="rect">
            <a:avLst/>
          </a:prstGeom>
        </p:spPr>
      </p:pic>
      <p:sp>
        <p:nvSpPr>
          <p:cNvPr id="4" name="Rectangle 3"/>
          <p:cNvSpPr/>
          <p:nvPr/>
        </p:nvSpPr>
        <p:spPr>
          <a:xfrm>
            <a:off x="8993746" y="2875208"/>
            <a:ext cx="755561" cy="386367"/>
          </a:xfrm>
          <a:prstGeom prst="rect">
            <a:avLst/>
          </a:prstGeom>
          <a:solidFill>
            <a:srgbClr val="D7C5BB"/>
          </a:solidFill>
          <a:ln>
            <a:solidFill>
              <a:srgbClr val="DBC5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Tree>
    <p:extLst>
      <p:ext uri="{BB962C8B-B14F-4D97-AF65-F5344CB8AC3E}">
        <p14:creationId xmlns:p14="http://schemas.microsoft.com/office/powerpoint/2010/main" val="574765066"/>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00778" y="0"/>
            <a:ext cx="7057622" cy="6858000"/>
          </a:xfrm>
          <a:prstGeom prst="rect">
            <a:avLst/>
          </a:prstGeom>
        </p:spPr>
      </p:pic>
      <p:sp>
        <p:nvSpPr>
          <p:cNvPr id="5" name="Rectangle 4"/>
          <p:cNvSpPr/>
          <p:nvPr/>
        </p:nvSpPr>
        <p:spPr>
          <a:xfrm>
            <a:off x="8787684" y="4704008"/>
            <a:ext cx="755561" cy="386367"/>
          </a:xfrm>
          <a:prstGeom prst="rect">
            <a:avLst/>
          </a:prstGeom>
          <a:solidFill>
            <a:srgbClr val="B89C8E"/>
          </a:solidFill>
          <a:ln>
            <a:solidFill>
              <a:srgbClr val="B89B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Tree>
    <p:extLst>
      <p:ext uri="{BB962C8B-B14F-4D97-AF65-F5344CB8AC3E}">
        <p14:creationId xmlns:p14="http://schemas.microsoft.com/office/powerpoint/2010/main" val="1273019601"/>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36383" y="0"/>
            <a:ext cx="7031865" cy="6858000"/>
          </a:xfrm>
          <a:prstGeom prst="rect">
            <a:avLst/>
          </a:prstGeom>
        </p:spPr>
      </p:pic>
      <p:sp>
        <p:nvSpPr>
          <p:cNvPr id="6" name="Rectangle 5"/>
          <p:cNvSpPr/>
          <p:nvPr/>
        </p:nvSpPr>
        <p:spPr>
          <a:xfrm>
            <a:off x="8955110" y="4922949"/>
            <a:ext cx="755561" cy="386367"/>
          </a:xfrm>
          <a:prstGeom prst="rect">
            <a:avLst/>
          </a:prstGeom>
          <a:solidFill>
            <a:srgbClr val="BDA69D"/>
          </a:solidFill>
          <a:ln>
            <a:solidFill>
              <a:srgbClr val="C0A9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Tree>
    <p:extLst>
      <p:ext uri="{BB962C8B-B14F-4D97-AF65-F5344CB8AC3E}">
        <p14:creationId xmlns:p14="http://schemas.microsoft.com/office/powerpoint/2010/main" val="141782415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12136" y="0"/>
            <a:ext cx="7920506" cy="6858000"/>
          </a:xfrm>
          <a:prstGeom prst="rect">
            <a:avLst/>
          </a:prstGeom>
        </p:spPr>
      </p:pic>
    </p:spTree>
    <p:extLst>
      <p:ext uri="{BB962C8B-B14F-4D97-AF65-F5344CB8AC3E}">
        <p14:creationId xmlns:p14="http://schemas.microsoft.com/office/powerpoint/2010/main" val="221440235"/>
      </p:ext>
    </p:extLst>
  </p:cSld>
  <p:clrMapOvr>
    <a:masterClrMapping/>
  </p:clrMapOvr>
  <p:transition spd="slow">
    <p:randomBar dir="vert"/>
  </p:transition>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94715" y="0"/>
            <a:ext cx="7186411" cy="6858000"/>
          </a:xfrm>
          <a:prstGeom prst="rect">
            <a:avLst/>
          </a:prstGeom>
        </p:spPr>
      </p:pic>
    </p:spTree>
    <p:extLst>
      <p:ext uri="{BB962C8B-B14F-4D97-AF65-F5344CB8AC3E}">
        <p14:creationId xmlns:p14="http://schemas.microsoft.com/office/powerpoint/2010/main" val="2395725555"/>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23504" y="0"/>
            <a:ext cx="7018986" cy="6858000"/>
          </a:xfrm>
          <a:prstGeom prst="rect">
            <a:avLst/>
          </a:prstGeom>
        </p:spPr>
      </p:pic>
      <p:sp>
        <p:nvSpPr>
          <p:cNvPr id="4" name="Rectangle 3"/>
          <p:cNvSpPr/>
          <p:nvPr/>
        </p:nvSpPr>
        <p:spPr>
          <a:xfrm>
            <a:off x="9006625" y="4704008"/>
            <a:ext cx="755561" cy="386367"/>
          </a:xfrm>
          <a:prstGeom prst="rect">
            <a:avLst/>
          </a:prstGeom>
          <a:solidFill>
            <a:srgbClr val="CAB7AC"/>
          </a:solidFill>
          <a:ln>
            <a:solidFill>
              <a:srgbClr val="C9B4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Tree>
    <p:extLst>
      <p:ext uri="{BB962C8B-B14F-4D97-AF65-F5344CB8AC3E}">
        <p14:creationId xmlns:p14="http://schemas.microsoft.com/office/powerpoint/2010/main" val="3488910027"/>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39414" y="0"/>
            <a:ext cx="6928834" cy="6858000"/>
          </a:xfrm>
          <a:prstGeom prst="rect">
            <a:avLst/>
          </a:prstGeom>
        </p:spPr>
      </p:pic>
    </p:spTree>
    <p:extLst>
      <p:ext uri="{BB962C8B-B14F-4D97-AF65-F5344CB8AC3E}">
        <p14:creationId xmlns:p14="http://schemas.microsoft.com/office/powerpoint/2010/main" val="2594505980"/>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52294" y="0"/>
            <a:ext cx="6812924" cy="6858000"/>
          </a:xfrm>
          <a:prstGeom prst="rect">
            <a:avLst/>
          </a:prstGeom>
        </p:spPr>
      </p:pic>
      <p:sp>
        <p:nvSpPr>
          <p:cNvPr id="4" name="Rectangle 3"/>
          <p:cNvSpPr/>
          <p:nvPr/>
        </p:nvSpPr>
        <p:spPr>
          <a:xfrm>
            <a:off x="8852079" y="3673698"/>
            <a:ext cx="755561" cy="386367"/>
          </a:xfrm>
          <a:prstGeom prst="rect">
            <a:avLst/>
          </a:prstGeom>
          <a:solidFill>
            <a:srgbClr val="C8B4A6"/>
          </a:solidFill>
          <a:ln>
            <a:solidFill>
              <a:srgbClr val="CCB6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Tree>
    <p:extLst>
      <p:ext uri="{BB962C8B-B14F-4D97-AF65-F5344CB8AC3E}">
        <p14:creationId xmlns:p14="http://schemas.microsoft.com/office/powerpoint/2010/main" val="4131979153"/>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52294" y="0"/>
            <a:ext cx="6838682" cy="6858000"/>
          </a:xfrm>
          <a:prstGeom prst="rect">
            <a:avLst/>
          </a:prstGeom>
        </p:spPr>
      </p:pic>
    </p:spTree>
    <p:extLst>
      <p:ext uri="{BB962C8B-B14F-4D97-AF65-F5344CB8AC3E}">
        <p14:creationId xmlns:p14="http://schemas.microsoft.com/office/powerpoint/2010/main" val="1900878273"/>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13657" y="0"/>
            <a:ext cx="6993228" cy="6858000"/>
          </a:xfrm>
          <a:prstGeom prst="rect">
            <a:avLst/>
          </a:prstGeom>
        </p:spPr>
      </p:pic>
      <p:sp>
        <p:nvSpPr>
          <p:cNvPr id="4" name="Rectangle 3"/>
          <p:cNvSpPr/>
          <p:nvPr/>
        </p:nvSpPr>
        <p:spPr>
          <a:xfrm>
            <a:off x="8800563" y="0"/>
            <a:ext cx="755561" cy="386367"/>
          </a:xfrm>
          <a:prstGeom prst="rect">
            <a:avLst/>
          </a:prstGeom>
          <a:solidFill>
            <a:srgbClr val="E7D9D0"/>
          </a:solidFill>
          <a:ln>
            <a:solidFill>
              <a:srgbClr val="E9D8D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Tree>
    <p:extLst>
      <p:ext uri="{BB962C8B-B14F-4D97-AF65-F5344CB8AC3E}">
        <p14:creationId xmlns:p14="http://schemas.microsoft.com/office/powerpoint/2010/main" val="2184822350"/>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13656" y="0"/>
            <a:ext cx="6890198" cy="6858000"/>
          </a:xfrm>
          <a:prstGeom prst="rect">
            <a:avLst/>
          </a:prstGeom>
        </p:spPr>
      </p:pic>
      <p:sp>
        <p:nvSpPr>
          <p:cNvPr id="5" name="Rectangle 4"/>
          <p:cNvSpPr/>
          <p:nvPr/>
        </p:nvSpPr>
        <p:spPr>
          <a:xfrm>
            <a:off x="8568743" y="1883535"/>
            <a:ext cx="755561" cy="386367"/>
          </a:xfrm>
          <a:prstGeom prst="rect">
            <a:avLst/>
          </a:prstGeom>
          <a:solidFill>
            <a:srgbClr val="D3C1B7"/>
          </a:solidFill>
          <a:ln>
            <a:solidFill>
              <a:srgbClr val="DBC5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6" name="Rectangle 5"/>
          <p:cNvSpPr/>
          <p:nvPr/>
        </p:nvSpPr>
        <p:spPr>
          <a:xfrm>
            <a:off x="8568743" y="5425225"/>
            <a:ext cx="755561" cy="386367"/>
          </a:xfrm>
          <a:prstGeom prst="rect">
            <a:avLst/>
          </a:prstGeom>
          <a:solidFill>
            <a:srgbClr val="B59F95"/>
          </a:solidFill>
          <a:ln>
            <a:solidFill>
              <a:srgbClr val="B7A2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Tree>
    <p:extLst>
      <p:ext uri="{BB962C8B-B14F-4D97-AF65-F5344CB8AC3E}">
        <p14:creationId xmlns:p14="http://schemas.microsoft.com/office/powerpoint/2010/main" val="4230832798"/>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13656" y="0"/>
            <a:ext cx="6825803" cy="6858000"/>
          </a:xfrm>
          <a:prstGeom prst="rect">
            <a:avLst/>
          </a:prstGeom>
        </p:spPr>
      </p:pic>
    </p:spTree>
    <p:extLst>
      <p:ext uri="{BB962C8B-B14F-4D97-AF65-F5344CB8AC3E}">
        <p14:creationId xmlns:p14="http://schemas.microsoft.com/office/powerpoint/2010/main" val="694060834"/>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29566" y="0"/>
            <a:ext cx="6735651" cy="6858000"/>
          </a:xfrm>
          <a:prstGeom prst="rect">
            <a:avLst/>
          </a:prstGeom>
        </p:spPr>
      </p:pic>
    </p:spTree>
    <p:extLst>
      <p:ext uri="{BB962C8B-B14F-4D97-AF65-F5344CB8AC3E}">
        <p14:creationId xmlns:p14="http://schemas.microsoft.com/office/powerpoint/2010/main" val="2874733282"/>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3068928" y="-144351"/>
            <a:ext cx="6858000" cy="7146701"/>
          </a:xfrm>
          <a:prstGeom prst="rect">
            <a:avLst/>
          </a:prstGeom>
        </p:spPr>
      </p:pic>
      <p:sp>
        <p:nvSpPr>
          <p:cNvPr id="4" name="Rectangle 3"/>
          <p:cNvSpPr/>
          <p:nvPr/>
        </p:nvSpPr>
        <p:spPr>
          <a:xfrm>
            <a:off x="8749048" y="0"/>
            <a:ext cx="755561" cy="386367"/>
          </a:xfrm>
          <a:prstGeom prst="rect">
            <a:avLst/>
          </a:prstGeom>
          <a:solidFill>
            <a:srgbClr val="E6D5CD"/>
          </a:solidFill>
          <a:ln>
            <a:solidFill>
              <a:srgbClr val="E5D4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Tree>
    <p:extLst>
      <p:ext uri="{BB962C8B-B14F-4D97-AF65-F5344CB8AC3E}">
        <p14:creationId xmlns:p14="http://schemas.microsoft.com/office/powerpoint/2010/main" val="136317282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11380" y="0"/>
            <a:ext cx="6954592" cy="6858000"/>
          </a:xfrm>
          <a:prstGeom prst="rect">
            <a:avLst/>
          </a:prstGeom>
        </p:spPr>
      </p:pic>
    </p:spTree>
    <p:extLst>
      <p:ext uri="{BB962C8B-B14F-4D97-AF65-F5344CB8AC3E}">
        <p14:creationId xmlns:p14="http://schemas.microsoft.com/office/powerpoint/2010/main" val="2888985226"/>
      </p:ext>
    </p:extLst>
  </p:cSld>
  <p:clrMapOvr>
    <a:masterClrMapping/>
  </p:clrMapOvr>
  <p:transition spd="slow">
    <p:randomBar dir="vert"/>
  </p:transition>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23504" y="0"/>
            <a:ext cx="7031865" cy="6858000"/>
          </a:xfrm>
          <a:prstGeom prst="rect">
            <a:avLst/>
          </a:prstGeom>
        </p:spPr>
      </p:pic>
      <p:sp>
        <p:nvSpPr>
          <p:cNvPr id="5" name="Rectangle 4"/>
          <p:cNvSpPr/>
          <p:nvPr/>
        </p:nvSpPr>
        <p:spPr>
          <a:xfrm>
            <a:off x="8736169" y="106251"/>
            <a:ext cx="755561" cy="386367"/>
          </a:xfrm>
          <a:prstGeom prst="rect">
            <a:avLst/>
          </a:prstGeom>
          <a:solidFill>
            <a:srgbClr val="E1CDC4"/>
          </a:solidFill>
          <a:ln>
            <a:solidFill>
              <a:srgbClr val="E1CFC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6" name="Rectangle 5"/>
          <p:cNvSpPr/>
          <p:nvPr/>
        </p:nvSpPr>
        <p:spPr>
          <a:xfrm>
            <a:off x="8847786" y="3931275"/>
            <a:ext cx="643944" cy="386367"/>
          </a:xfrm>
          <a:prstGeom prst="rect">
            <a:avLst/>
          </a:prstGeom>
          <a:solidFill>
            <a:srgbClr val="BCA89E"/>
          </a:solidFill>
          <a:ln>
            <a:solidFill>
              <a:srgbClr val="BAA7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Tree>
    <p:extLst>
      <p:ext uri="{BB962C8B-B14F-4D97-AF65-F5344CB8AC3E}">
        <p14:creationId xmlns:p14="http://schemas.microsoft.com/office/powerpoint/2010/main" val="635177199"/>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75020" y="0"/>
            <a:ext cx="6993228" cy="6858000"/>
          </a:xfrm>
          <a:prstGeom prst="rect">
            <a:avLst/>
          </a:prstGeom>
        </p:spPr>
      </p:pic>
      <p:sp>
        <p:nvSpPr>
          <p:cNvPr id="7" name="Rectangle 6"/>
          <p:cNvSpPr/>
          <p:nvPr/>
        </p:nvSpPr>
        <p:spPr>
          <a:xfrm>
            <a:off x="8839200" y="0"/>
            <a:ext cx="755561" cy="386367"/>
          </a:xfrm>
          <a:prstGeom prst="rect">
            <a:avLst/>
          </a:prstGeom>
          <a:solidFill>
            <a:srgbClr val="EAD9D1"/>
          </a:solidFill>
          <a:ln>
            <a:solidFill>
              <a:srgbClr val="E8D7C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8" name="Rectangle 7"/>
          <p:cNvSpPr/>
          <p:nvPr/>
        </p:nvSpPr>
        <p:spPr>
          <a:xfrm>
            <a:off x="8839200" y="2141112"/>
            <a:ext cx="755561" cy="386367"/>
          </a:xfrm>
          <a:prstGeom prst="rect">
            <a:avLst/>
          </a:prstGeom>
          <a:solidFill>
            <a:srgbClr val="D6C5BB"/>
          </a:solidFill>
          <a:ln>
            <a:solidFill>
              <a:srgbClr val="DBC5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9" name="Rectangle 8"/>
          <p:cNvSpPr/>
          <p:nvPr/>
        </p:nvSpPr>
        <p:spPr>
          <a:xfrm>
            <a:off x="8839200" y="5013101"/>
            <a:ext cx="755561" cy="386367"/>
          </a:xfrm>
          <a:prstGeom prst="rect">
            <a:avLst/>
          </a:prstGeom>
          <a:solidFill>
            <a:srgbClr val="B9A396"/>
          </a:solidFill>
          <a:ln>
            <a:solidFill>
              <a:srgbClr val="BEA7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Tree>
    <p:extLst>
      <p:ext uri="{BB962C8B-B14F-4D97-AF65-F5344CB8AC3E}">
        <p14:creationId xmlns:p14="http://schemas.microsoft.com/office/powerpoint/2010/main" val="960256320"/>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3146201" y="-144351"/>
            <a:ext cx="6858000" cy="7146702"/>
          </a:xfrm>
          <a:prstGeom prst="rect">
            <a:avLst/>
          </a:prstGeom>
        </p:spPr>
      </p:pic>
      <p:sp>
        <p:nvSpPr>
          <p:cNvPr id="10" name="Rectangle 9"/>
          <p:cNvSpPr/>
          <p:nvPr/>
        </p:nvSpPr>
        <p:spPr>
          <a:xfrm>
            <a:off x="8710411" y="1162318"/>
            <a:ext cx="858592" cy="386367"/>
          </a:xfrm>
          <a:prstGeom prst="rect">
            <a:avLst/>
          </a:prstGeom>
          <a:solidFill>
            <a:srgbClr val="DAC8BE"/>
          </a:solidFill>
          <a:ln>
            <a:solidFill>
              <a:srgbClr val="DBC5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11" name="Rectangle 10"/>
          <p:cNvSpPr/>
          <p:nvPr/>
        </p:nvSpPr>
        <p:spPr>
          <a:xfrm>
            <a:off x="8620259" y="2517819"/>
            <a:ext cx="948744" cy="386367"/>
          </a:xfrm>
          <a:prstGeom prst="rect">
            <a:avLst/>
          </a:prstGeom>
          <a:solidFill>
            <a:srgbClr val="CBB8AA"/>
          </a:solidFill>
          <a:ln>
            <a:solidFill>
              <a:srgbClr val="C9B6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12" name="Rectangle 11"/>
          <p:cNvSpPr/>
          <p:nvPr/>
        </p:nvSpPr>
        <p:spPr>
          <a:xfrm>
            <a:off x="8530107" y="4935828"/>
            <a:ext cx="935865" cy="386367"/>
          </a:xfrm>
          <a:prstGeom prst="rect">
            <a:avLst/>
          </a:prstGeom>
          <a:solidFill>
            <a:srgbClr val="B4A299"/>
          </a:solidFill>
          <a:ln>
            <a:solidFill>
              <a:srgbClr val="B5A39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Tree>
    <p:extLst>
      <p:ext uri="{BB962C8B-B14F-4D97-AF65-F5344CB8AC3E}">
        <p14:creationId xmlns:p14="http://schemas.microsoft.com/office/powerpoint/2010/main" val="3110431390"/>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52293" y="0"/>
            <a:ext cx="6941713" cy="6858000"/>
          </a:xfrm>
          <a:prstGeom prst="rect">
            <a:avLst/>
          </a:prstGeom>
        </p:spPr>
      </p:pic>
      <p:sp>
        <p:nvSpPr>
          <p:cNvPr id="7" name="Rectangle 6"/>
          <p:cNvSpPr/>
          <p:nvPr/>
        </p:nvSpPr>
        <p:spPr>
          <a:xfrm>
            <a:off x="8671775" y="647164"/>
            <a:ext cx="755561" cy="386367"/>
          </a:xfrm>
          <a:prstGeom prst="rect">
            <a:avLst/>
          </a:prstGeom>
          <a:solidFill>
            <a:srgbClr val="E5D5C9"/>
          </a:solidFill>
          <a:ln>
            <a:solidFill>
              <a:srgbClr val="E4D4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Tree>
    <p:extLst>
      <p:ext uri="{BB962C8B-B14F-4D97-AF65-F5344CB8AC3E}">
        <p14:creationId xmlns:p14="http://schemas.microsoft.com/office/powerpoint/2010/main" val="2394360874"/>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39415" y="0"/>
            <a:ext cx="6928834" cy="6858000"/>
          </a:xfrm>
          <a:prstGeom prst="rect">
            <a:avLst/>
          </a:prstGeom>
        </p:spPr>
      </p:pic>
      <p:sp>
        <p:nvSpPr>
          <p:cNvPr id="5" name="Rectangle 4"/>
          <p:cNvSpPr/>
          <p:nvPr/>
        </p:nvSpPr>
        <p:spPr>
          <a:xfrm>
            <a:off x="8414197" y="1316864"/>
            <a:ext cx="948744" cy="386367"/>
          </a:xfrm>
          <a:prstGeom prst="rect">
            <a:avLst/>
          </a:prstGeom>
          <a:solidFill>
            <a:srgbClr val="DBC5B8"/>
          </a:solidFill>
          <a:ln>
            <a:solidFill>
              <a:srgbClr val="DBC5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6" name="Rectangle 5"/>
          <p:cNvSpPr/>
          <p:nvPr/>
        </p:nvSpPr>
        <p:spPr>
          <a:xfrm>
            <a:off x="8414197" y="3338847"/>
            <a:ext cx="948744" cy="386367"/>
          </a:xfrm>
          <a:prstGeom prst="rect">
            <a:avLst/>
          </a:prstGeom>
          <a:solidFill>
            <a:srgbClr val="C0AE9A"/>
          </a:solidFill>
          <a:ln>
            <a:solidFill>
              <a:srgbClr val="C1AC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Tree>
    <p:extLst>
      <p:ext uri="{BB962C8B-B14F-4D97-AF65-F5344CB8AC3E}">
        <p14:creationId xmlns:p14="http://schemas.microsoft.com/office/powerpoint/2010/main" val="2999298096"/>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65173" y="0"/>
            <a:ext cx="6761408" cy="6858000"/>
          </a:xfrm>
          <a:prstGeom prst="rect">
            <a:avLst/>
          </a:prstGeom>
        </p:spPr>
      </p:pic>
      <p:sp>
        <p:nvSpPr>
          <p:cNvPr id="7" name="Rectangle 6"/>
          <p:cNvSpPr/>
          <p:nvPr/>
        </p:nvSpPr>
        <p:spPr>
          <a:xfrm>
            <a:off x="8736169" y="1973687"/>
            <a:ext cx="755561" cy="386367"/>
          </a:xfrm>
          <a:prstGeom prst="rect">
            <a:avLst/>
          </a:prstGeom>
          <a:solidFill>
            <a:srgbClr val="D4C1B3"/>
          </a:solidFill>
          <a:ln>
            <a:solidFill>
              <a:srgbClr val="DBC5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Tree>
    <p:extLst>
      <p:ext uri="{BB962C8B-B14F-4D97-AF65-F5344CB8AC3E}">
        <p14:creationId xmlns:p14="http://schemas.microsoft.com/office/powerpoint/2010/main" val="3538298448"/>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3075367" y="-112154"/>
            <a:ext cx="6858000" cy="7082307"/>
          </a:xfrm>
          <a:prstGeom prst="rect">
            <a:avLst/>
          </a:prstGeom>
        </p:spPr>
      </p:pic>
      <p:sp>
        <p:nvSpPr>
          <p:cNvPr id="5" name="Rectangle 4"/>
          <p:cNvSpPr/>
          <p:nvPr/>
        </p:nvSpPr>
        <p:spPr>
          <a:xfrm>
            <a:off x="8530107" y="1072166"/>
            <a:ext cx="884349" cy="386367"/>
          </a:xfrm>
          <a:prstGeom prst="rect">
            <a:avLst/>
          </a:prstGeom>
          <a:solidFill>
            <a:srgbClr val="E2C8B9"/>
          </a:solidFill>
          <a:ln>
            <a:solidFill>
              <a:srgbClr val="DFC5B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Tree>
    <p:extLst>
      <p:ext uri="{BB962C8B-B14F-4D97-AF65-F5344CB8AC3E}">
        <p14:creationId xmlns:p14="http://schemas.microsoft.com/office/powerpoint/2010/main" val="2187986310"/>
      </p:ext>
    </p:extLst>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r"/>
            <a:r>
              <a:rPr lang="fa-IR" sz="3200" dirty="0" smtClean="0"/>
              <a:t>منبع : فتوحی،محمود.(1396).آیین نگارش </a:t>
            </a:r>
            <a:r>
              <a:rPr lang="fa-IR" sz="3200" smtClean="0"/>
              <a:t>مقاله پژوهشی.تهران:سخن.</a:t>
            </a:r>
            <a:endParaRPr lang="en-US" sz="3200" dirty="0"/>
          </a:p>
        </p:txBody>
      </p:sp>
    </p:spTree>
    <p:extLst>
      <p:ext uri="{BB962C8B-B14F-4D97-AF65-F5344CB8AC3E}">
        <p14:creationId xmlns:p14="http://schemas.microsoft.com/office/powerpoint/2010/main" val="3424361889"/>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49263" y="0"/>
            <a:ext cx="6246252" cy="6858000"/>
          </a:xfrm>
          <a:prstGeom prst="rect">
            <a:avLst/>
          </a:prstGeom>
        </p:spPr>
      </p:pic>
    </p:spTree>
    <p:extLst>
      <p:ext uri="{BB962C8B-B14F-4D97-AF65-F5344CB8AC3E}">
        <p14:creationId xmlns:p14="http://schemas.microsoft.com/office/powerpoint/2010/main" val="2965538167"/>
      </p:ext>
    </p:extLst>
  </p:cSld>
  <p:clrMapOvr>
    <a:masterClrMapping/>
  </p:clrMapOvr>
  <p:transition spd="slow">
    <p:randomBar dir="vert"/>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53803" y="-22538"/>
            <a:ext cx="7289442" cy="6858000"/>
          </a:xfrm>
          <a:prstGeom prst="rect">
            <a:avLst/>
          </a:prstGeom>
        </p:spPr>
      </p:pic>
    </p:spTree>
    <p:extLst>
      <p:ext uri="{BB962C8B-B14F-4D97-AF65-F5344CB8AC3E}">
        <p14:creationId xmlns:p14="http://schemas.microsoft.com/office/powerpoint/2010/main" val="3089357383"/>
      </p:ext>
    </p:extLst>
  </p:cSld>
  <p:clrMapOvr>
    <a:masterClrMapping/>
  </p:clrMapOvr>
  <p:transition spd="slow">
    <p:randomBar dir="vert"/>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43954" y="0"/>
            <a:ext cx="6800045" cy="6858000"/>
          </a:xfrm>
          <a:prstGeom prst="rect">
            <a:avLst/>
          </a:prstGeom>
        </p:spPr>
      </p:pic>
    </p:spTree>
    <p:extLst>
      <p:ext uri="{BB962C8B-B14F-4D97-AF65-F5344CB8AC3E}">
        <p14:creationId xmlns:p14="http://schemas.microsoft.com/office/powerpoint/2010/main" val="652960355"/>
      </p:ext>
    </p:extLst>
  </p:cSld>
  <p:clrMapOvr>
    <a:masterClrMapping/>
  </p:clrMapOvr>
  <p:transition spd="slow">
    <p:randomBar dir="vert"/>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02288" y="16099"/>
            <a:ext cx="7521262" cy="6858000"/>
          </a:xfrm>
          <a:prstGeom prst="rect">
            <a:avLst/>
          </a:prstGeom>
        </p:spPr>
      </p:pic>
      <p:sp>
        <p:nvSpPr>
          <p:cNvPr id="5" name="Rectangle 4"/>
          <p:cNvSpPr/>
          <p:nvPr/>
        </p:nvSpPr>
        <p:spPr>
          <a:xfrm>
            <a:off x="8937938" y="4288663"/>
            <a:ext cx="412125" cy="386367"/>
          </a:xfrm>
          <a:prstGeom prst="rect">
            <a:avLst/>
          </a:prstGeom>
          <a:solidFill>
            <a:srgbClr val="B8B4AD"/>
          </a:solidFill>
          <a:ln>
            <a:solidFill>
              <a:srgbClr val="B9B5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p:cNvSpPr/>
          <p:nvPr/>
        </p:nvSpPr>
        <p:spPr>
          <a:xfrm>
            <a:off x="8564450" y="4288663"/>
            <a:ext cx="373487" cy="386367"/>
          </a:xfrm>
          <a:prstGeom prst="rect">
            <a:avLst/>
          </a:prstGeom>
          <a:solidFill>
            <a:srgbClr val="C4C6C4"/>
          </a:solidFill>
          <a:ln>
            <a:solidFill>
              <a:srgbClr val="C3C3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02581756"/>
      </p:ext>
    </p:extLst>
  </p:cSld>
  <p:clrMapOvr>
    <a:masterClrMapping/>
  </p:clrMapOvr>
  <p:transition spd="slow">
    <p:randomBar dir="vert"/>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83854" y="103029"/>
            <a:ext cx="7624292" cy="6858000"/>
          </a:xfrm>
          <a:prstGeom prst="rect">
            <a:avLst/>
          </a:prstGeom>
        </p:spPr>
      </p:pic>
      <p:sp>
        <p:nvSpPr>
          <p:cNvPr id="5" name="Rectangle 4"/>
          <p:cNvSpPr/>
          <p:nvPr/>
        </p:nvSpPr>
        <p:spPr>
          <a:xfrm>
            <a:off x="8461420" y="2343953"/>
            <a:ext cx="978795" cy="386367"/>
          </a:xfrm>
          <a:prstGeom prst="rect">
            <a:avLst/>
          </a:prstGeom>
          <a:solidFill>
            <a:srgbClr val="C2C9CF"/>
          </a:solidFill>
          <a:ln>
            <a:solidFill>
              <a:srgbClr val="C1CA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418252618"/>
      </p:ext>
    </p:extLst>
  </p:cSld>
  <p:clrMapOvr>
    <a:masterClrMapping/>
  </p:clrMapOvr>
  <p:transition spd="slow">
    <p:randomBar dir="vert"/>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88654" y="0"/>
            <a:ext cx="7122016" cy="6858000"/>
          </a:xfrm>
          <a:prstGeom prst="rect">
            <a:avLst/>
          </a:prstGeom>
        </p:spPr>
      </p:pic>
    </p:spTree>
    <p:extLst>
      <p:ext uri="{BB962C8B-B14F-4D97-AF65-F5344CB8AC3E}">
        <p14:creationId xmlns:p14="http://schemas.microsoft.com/office/powerpoint/2010/main" val="3969081976"/>
      </p:ext>
    </p:extLst>
  </p:cSld>
  <p:clrMapOvr>
    <a:masterClrMapping/>
  </p:clrMapOvr>
  <p:transition spd="slow">
    <p:randomBar dir="vert"/>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2394955" y="-412125"/>
            <a:ext cx="8689976" cy="1184838"/>
          </a:xfrm>
        </p:spPr>
        <p:txBody>
          <a:bodyPr>
            <a:normAutofit/>
          </a:bodyPr>
          <a:lstStyle/>
          <a:p>
            <a:pPr algn="r" rtl="1"/>
            <a:r>
              <a:rPr lang="fa-IR" sz="4000" dirty="0" smtClean="0"/>
              <a:t>زبان و لحن پژوهش</a:t>
            </a:r>
            <a:endParaRPr lang="en-US" sz="4000" dirty="0"/>
          </a:p>
        </p:txBody>
      </p:sp>
      <p:sp>
        <p:nvSpPr>
          <p:cNvPr id="4" name="Subtitle 3"/>
          <p:cNvSpPr>
            <a:spLocks noGrp="1"/>
          </p:cNvSpPr>
          <p:nvPr>
            <p:ph type="subTitle" idx="1"/>
          </p:nvPr>
        </p:nvSpPr>
        <p:spPr>
          <a:xfrm>
            <a:off x="618186" y="1107564"/>
            <a:ext cx="10556897" cy="5872786"/>
          </a:xfrm>
        </p:spPr>
        <p:txBody>
          <a:bodyPr>
            <a:normAutofit/>
          </a:bodyPr>
          <a:lstStyle/>
          <a:p>
            <a:pPr algn="r" rtl="1"/>
            <a:r>
              <a:rPr lang="fa-IR" dirty="0" smtClean="0">
                <a:solidFill>
                  <a:schemeClr val="tx1"/>
                </a:solidFill>
              </a:rPr>
              <a:t>زبان در نوشتار پژوهشی جنبه اطلاع رسانی دارد؛ از این رو باید جدی، برهانی و برمنطق استدلالی استوار باشد.</a:t>
            </a:r>
          </a:p>
          <a:p>
            <a:pPr algn="r" rtl="1"/>
            <a:r>
              <a:rPr lang="fa-IR" dirty="0" smtClean="0">
                <a:solidFill>
                  <a:schemeClr val="tx1"/>
                </a:solidFill>
              </a:rPr>
              <a:t>کاربرد زبان ادبی و جمله های عاطفی،احساسی، کنایی و استعاری از رسانگی زبان پژوهش می کاهد. استفاده از </a:t>
            </a:r>
          </a:p>
          <a:p>
            <a:pPr algn="r" rtl="1"/>
            <a:r>
              <a:rPr lang="fa-IR" dirty="0" smtClean="0">
                <a:solidFill>
                  <a:schemeClr val="tx1"/>
                </a:solidFill>
              </a:rPr>
              <a:t>طنز، طعنه، سخنان دو پهلو، ایهام و ابهام در مقاله تحقیقی نه تنها پسندیده نیست بلکه مخرب نیز هست.</a:t>
            </a:r>
          </a:p>
          <a:p>
            <a:pPr algn="r" rtl="1"/>
            <a:r>
              <a:rPr lang="fa-IR" dirty="0" smtClean="0">
                <a:solidFill>
                  <a:schemeClr val="tx1"/>
                </a:solidFill>
              </a:rPr>
              <a:t>سبک نوشتار علمی، رسمی است نه محاوره ای. عبارات کوچه بازاری و سخنان خودمانی شأن نوشتار علمی را </a:t>
            </a:r>
          </a:p>
          <a:p>
            <a:pPr algn="r" rtl="1"/>
            <a:r>
              <a:rPr lang="fa-IR" dirty="0" smtClean="0">
                <a:solidFill>
                  <a:schemeClr val="tx1"/>
                </a:solidFill>
              </a:rPr>
              <a:t>پایین می آورد. از کاربرد واژه های ناشناخته که اصالت ندارند بپرهیزید. واژه هایی را که بر قلم جاری می کنید از </a:t>
            </a:r>
          </a:p>
          <a:p>
            <a:pPr algn="r" rtl="1"/>
            <a:r>
              <a:rPr lang="fa-IR" dirty="0" smtClean="0">
                <a:solidFill>
                  <a:schemeClr val="tx1"/>
                </a:solidFill>
              </a:rPr>
              <a:t>جوانب مختلف و نوع کلمات کاملا بشناسید. </a:t>
            </a:r>
          </a:p>
          <a:p>
            <a:pPr algn="r" rtl="1"/>
            <a:endParaRPr lang="fa-IR" dirty="0" smtClean="0">
              <a:solidFill>
                <a:schemeClr val="tx1"/>
              </a:solidFill>
            </a:endParaRPr>
          </a:p>
          <a:p>
            <a:pPr algn="r" rtl="1"/>
            <a:endParaRPr lang="fa-IR" dirty="0" smtClean="0">
              <a:solidFill>
                <a:schemeClr val="tx1"/>
              </a:solidFill>
            </a:endParaRPr>
          </a:p>
        </p:txBody>
      </p:sp>
      <p:sp>
        <p:nvSpPr>
          <p:cNvPr id="6" name="Subtitle 3"/>
          <p:cNvSpPr txBox="1">
            <a:spLocks/>
          </p:cNvSpPr>
          <p:nvPr/>
        </p:nvSpPr>
        <p:spPr>
          <a:xfrm>
            <a:off x="-1532587" y="4163104"/>
            <a:ext cx="10556897" cy="3271253"/>
          </a:xfrm>
          <a:prstGeom prst="rect">
            <a:avLst/>
          </a:prstGeom>
        </p:spPr>
        <p:txBody>
          <a:bodyPr vert="horz" lIns="91440" tIns="45720" rIns="91440" bIns="45720" rtlCol="0">
            <a:normAutofit/>
          </a:bodyPr>
          <a:lstStyle>
            <a:lvl1pPr marL="0" indent="0" algn="ctr" defTabSz="914400" rtl="0" eaLnBrk="1" latinLnBrk="0" hangingPunct="1">
              <a:lnSpc>
                <a:spcPct val="120000"/>
              </a:lnSpc>
              <a:spcBef>
                <a:spcPts val="1000"/>
              </a:spcBef>
              <a:buClr>
                <a:schemeClr val="tx1"/>
              </a:buClr>
              <a:buFont typeface="Arial" panose="020B0604020202020204" pitchFamily="34" charset="0"/>
              <a:buNone/>
              <a:defRPr sz="2200" kern="1200" cap="all" baseline="0">
                <a:solidFill>
                  <a:schemeClr val="bg1">
                    <a:lumMod val="50000"/>
                  </a:schemeClr>
                </a:solidFill>
                <a:effectLst/>
                <a:latin typeface="+mn-lt"/>
                <a:ea typeface="+mn-ea"/>
                <a:cs typeface="+mn-cs"/>
              </a:defRPr>
            </a:lvl1pPr>
            <a:lvl2pPr marL="457200" indent="0" algn="ctr" defTabSz="914400" rtl="0" eaLnBrk="1" latinLnBrk="0" hangingPunct="1">
              <a:lnSpc>
                <a:spcPct val="120000"/>
              </a:lnSpc>
              <a:spcBef>
                <a:spcPts val="500"/>
              </a:spcBef>
              <a:buClr>
                <a:schemeClr val="tx1"/>
              </a:buClr>
              <a:buFont typeface="Arial" panose="020B0604020202020204" pitchFamily="34" charset="0"/>
              <a:buNone/>
              <a:defRPr sz="2000" kern="1200" cap="all" baseline="0">
                <a:solidFill>
                  <a:schemeClr val="tx1"/>
                </a:solidFill>
                <a:effectLst/>
                <a:latin typeface="+mn-lt"/>
                <a:ea typeface="+mn-ea"/>
                <a:cs typeface="+mn-cs"/>
              </a:defRPr>
            </a:lvl2pPr>
            <a:lvl3pPr marL="914400" indent="0" algn="ctr" defTabSz="914400" rtl="0" eaLnBrk="1" latinLnBrk="0" hangingPunct="1">
              <a:lnSpc>
                <a:spcPct val="120000"/>
              </a:lnSpc>
              <a:spcBef>
                <a:spcPts val="500"/>
              </a:spcBef>
              <a:buClr>
                <a:schemeClr val="tx1"/>
              </a:buClr>
              <a:buFont typeface="Arial" panose="020B0604020202020204" pitchFamily="34" charset="0"/>
              <a:buNone/>
              <a:defRPr sz="1800" kern="1200" cap="all" baseline="0">
                <a:solidFill>
                  <a:schemeClr val="tx1"/>
                </a:solidFill>
                <a:effectLst/>
                <a:latin typeface="+mn-lt"/>
                <a:ea typeface="+mn-ea"/>
                <a:cs typeface="+mn-cs"/>
              </a:defRPr>
            </a:lvl3pPr>
            <a:lvl4pPr marL="1371600" indent="0" algn="ctr" defTabSz="914400" rtl="0" eaLnBrk="1" latinLnBrk="0" hangingPunct="1">
              <a:lnSpc>
                <a:spcPct val="120000"/>
              </a:lnSpc>
              <a:spcBef>
                <a:spcPts val="500"/>
              </a:spcBef>
              <a:buClr>
                <a:schemeClr val="tx1"/>
              </a:buClr>
              <a:buFont typeface="Arial" panose="020B0604020202020204" pitchFamily="34" charset="0"/>
              <a:buNone/>
              <a:defRPr sz="1600" kern="1200" cap="all" baseline="0">
                <a:solidFill>
                  <a:schemeClr val="tx1"/>
                </a:solidFill>
                <a:effectLst/>
                <a:latin typeface="+mn-lt"/>
                <a:ea typeface="+mn-ea"/>
                <a:cs typeface="+mn-cs"/>
              </a:defRPr>
            </a:lvl4pPr>
            <a:lvl5pPr marL="1828800" indent="0" algn="ctr" defTabSz="914400" rtl="0" eaLnBrk="1" latinLnBrk="0" hangingPunct="1">
              <a:lnSpc>
                <a:spcPct val="120000"/>
              </a:lnSpc>
              <a:spcBef>
                <a:spcPts val="500"/>
              </a:spcBef>
              <a:buClr>
                <a:schemeClr val="tx1"/>
              </a:buClr>
              <a:buFont typeface="Arial" panose="020B0604020202020204" pitchFamily="34" charset="0"/>
              <a:buNone/>
              <a:defRPr sz="1600" kern="1200" cap="all" baseline="0">
                <a:solidFill>
                  <a:schemeClr val="tx1"/>
                </a:solidFill>
                <a:effectLst/>
                <a:latin typeface="+mn-lt"/>
                <a:ea typeface="+mn-ea"/>
                <a:cs typeface="+mn-cs"/>
              </a:defRPr>
            </a:lvl5pPr>
            <a:lvl6pPr marL="2286000" indent="0" algn="ctr" defTabSz="914400" rtl="0" eaLnBrk="1" latinLnBrk="0" hangingPunct="1">
              <a:lnSpc>
                <a:spcPct val="120000"/>
              </a:lnSpc>
              <a:spcBef>
                <a:spcPts val="500"/>
              </a:spcBef>
              <a:buClr>
                <a:schemeClr val="tx1"/>
              </a:buClr>
              <a:buFont typeface="Arial" panose="020B0604020202020204" pitchFamily="34" charset="0"/>
              <a:buNone/>
              <a:defRPr sz="1600" kern="1200" cap="all" baseline="0">
                <a:solidFill>
                  <a:schemeClr val="tx1"/>
                </a:solidFill>
                <a:effectLst/>
                <a:latin typeface="+mn-lt"/>
                <a:ea typeface="+mn-ea"/>
                <a:cs typeface="+mn-cs"/>
              </a:defRPr>
            </a:lvl6pPr>
            <a:lvl7pPr marL="2743200" indent="0" algn="ctr" defTabSz="914400" rtl="0" eaLnBrk="1" latinLnBrk="0" hangingPunct="1">
              <a:lnSpc>
                <a:spcPct val="120000"/>
              </a:lnSpc>
              <a:spcBef>
                <a:spcPts val="500"/>
              </a:spcBef>
              <a:buClr>
                <a:schemeClr val="tx1"/>
              </a:buClr>
              <a:buFont typeface="Arial" panose="020B0604020202020204" pitchFamily="34" charset="0"/>
              <a:buNone/>
              <a:defRPr sz="1600" kern="1200" cap="all" baseline="0">
                <a:solidFill>
                  <a:schemeClr val="tx1"/>
                </a:solidFill>
                <a:effectLst/>
                <a:latin typeface="+mn-lt"/>
                <a:ea typeface="+mn-ea"/>
                <a:cs typeface="+mn-cs"/>
              </a:defRPr>
            </a:lvl7pPr>
            <a:lvl8pPr marL="3200400" indent="0" algn="ctr" defTabSz="914400" rtl="0" eaLnBrk="1" latinLnBrk="0" hangingPunct="1">
              <a:lnSpc>
                <a:spcPct val="120000"/>
              </a:lnSpc>
              <a:spcBef>
                <a:spcPts val="500"/>
              </a:spcBef>
              <a:buClr>
                <a:schemeClr val="tx1"/>
              </a:buClr>
              <a:buFont typeface="Arial" panose="020B0604020202020204" pitchFamily="34" charset="0"/>
              <a:buNone/>
              <a:defRPr sz="1600" kern="1200" cap="all" baseline="0">
                <a:solidFill>
                  <a:schemeClr val="tx1"/>
                </a:solidFill>
                <a:effectLst/>
                <a:latin typeface="+mn-lt"/>
                <a:ea typeface="+mn-ea"/>
                <a:cs typeface="+mn-cs"/>
              </a:defRPr>
            </a:lvl8pPr>
            <a:lvl9pPr marL="3657600" indent="0" algn="ctr" defTabSz="914400" rtl="0" eaLnBrk="1" latinLnBrk="0" hangingPunct="1">
              <a:lnSpc>
                <a:spcPct val="120000"/>
              </a:lnSpc>
              <a:spcBef>
                <a:spcPts val="500"/>
              </a:spcBef>
              <a:buClr>
                <a:schemeClr val="tx1"/>
              </a:buClr>
              <a:buFont typeface="Arial" panose="020B0604020202020204" pitchFamily="34" charset="0"/>
              <a:buNone/>
              <a:defRPr sz="1600" kern="1200" cap="all" baseline="0">
                <a:solidFill>
                  <a:schemeClr val="tx1"/>
                </a:solidFill>
                <a:effectLst/>
                <a:latin typeface="+mn-lt"/>
                <a:ea typeface="+mn-ea"/>
                <a:cs typeface="+mn-cs"/>
              </a:defRPr>
            </a:lvl9pPr>
          </a:lstStyle>
          <a:p>
            <a:pPr algn="r" rtl="1"/>
            <a:endParaRPr lang="fa-IR" dirty="0" smtClean="0"/>
          </a:p>
          <a:p>
            <a:pPr algn="r" rtl="1"/>
            <a:endParaRPr lang="en-US" dirty="0"/>
          </a:p>
        </p:txBody>
      </p:sp>
    </p:spTree>
    <p:extLst>
      <p:ext uri="{BB962C8B-B14F-4D97-AF65-F5344CB8AC3E}">
        <p14:creationId xmlns:p14="http://schemas.microsoft.com/office/powerpoint/2010/main" val="1199364738"/>
      </p:ext>
    </p:extLst>
  </p:cSld>
  <p:clrMapOvr>
    <a:masterClrMapping/>
  </p:clrMapOvr>
  <p:transition spd="slow">
    <p:randomBar dir="vert"/>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05318" y="0"/>
            <a:ext cx="7366715" cy="6858000"/>
          </a:xfrm>
          <a:prstGeom prst="rect">
            <a:avLst/>
          </a:prstGeom>
        </p:spPr>
      </p:pic>
    </p:spTree>
    <p:extLst>
      <p:ext uri="{BB962C8B-B14F-4D97-AF65-F5344CB8AC3E}">
        <p14:creationId xmlns:p14="http://schemas.microsoft.com/office/powerpoint/2010/main" val="942513805"/>
      </p:ext>
    </p:extLst>
  </p:cSld>
  <p:clrMapOvr>
    <a:masterClrMapping/>
  </p:clrMapOvr>
  <p:transition spd="slow">
    <p:randomBar dir="vert"/>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79561" y="0"/>
            <a:ext cx="7740202" cy="6858000"/>
          </a:xfrm>
          <a:prstGeom prst="rect">
            <a:avLst/>
          </a:prstGeom>
        </p:spPr>
      </p:pic>
      <p:sp>
        <p:nvSpPr>
          <p:cNvPr id="5" name="Rectangle 4"/>
          <p:cNvSpPr/>
          <p:nvPr/>
        </p:nvSpPr>
        <p:spPr>
          <a:xfrm>
            <a:off x="8693240" y="3235816"/>
            <a:ext cx="978795" cy="386367"/>
          </a:xfrm>
          <a:prstGeom prst="rect">
            <a:avLst/>
          </a:prstGeom>
          <a:solidFill>
            <a:srgbClr val="C3C4C4"/>
          </a:solidFill>
          <a:ln>
            <a:solidFill>
              <a:srgbClr val="BEC0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615835732"/>
      </p:ext>
    </p:extLst>
  </p:cSld>
  <p:clrMapOvr>
    <a:masterClrMapping/>
  </p:clrMapOvr>
  <p:transition spd="slow">
    <p:randomBar dir="vert"/>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69713" y="0"/>
            <a:ext cx="7250805" cy="6858000"/>
          </a:xfrm>
          <a:prstGeom prst="rect">
            <a:avLst/>
          </a:prstGeom>
        </p:spPr>
      </p:pic>
    </p:spTree>
    <p:extLst>
      <p:ext uri="{BB962C8B-B14F-4D97-AF65-F5344CB8AC3E}">
        <p14:creationId xmlns:p14="http://schemas.microsoft.com/office/powerpoint/2010/main" val="1963153265"/>
      </p:ext>
    </p:extLst>
  </p:cSld>
  <p:clrMapOvr>
    <a:masterClrMapping/>
  </p:clrMapOvr>
  <p:transition spd="slow">
    <p:randomBar dir="vert"/>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08349" y="0"/>
            <a:ext cx="7521262" cy="6858000"/>
          </a:xfrm>
          <a:prstGeom prst="rect">
            <a:avLst/>
          </a:prstGeom>
        </p:spPr>
      </p:pic>
    </p:spTree>
    <p:extLst>
      <p:ext uri="{BB962C8B-B14F-4D97-AF65-F5344CB8AC3E}">
        <p14:creationId xmlns:p14="http://schemas.microsoft.com/office/powerpoint/2010/main" val="1058625542"/>
      </p:ext>
    </p:extLst>
  </p:cSld>
  <p:clrMapOvr>
    <a:masterClrMapping/>
  </p:clrMapOvr>
  <p:transition spd="slow">
    <p:randomBar dir="vert"/>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2932094" y="-680436"/>
            <a:ext cx="6857999" cy="8218871"/>
          </a:xfrm>
          <a:prstGeom prst="rect">
            <a:avLst/>
          </a:prstGeom>
        </p:spPr>
      </p:pic>
    </p:spTree>
    <p:extLst>
      <p:ext uri="{BB962C8B-B14F-4D97-AF65-F5344CB8AC3E}">
        <p14:creationId xmlns:p14="http://schemas.microsoft.com/office/powerpoint/2010/main" val="1028441498"/>
      </p:ext>
    </p:extLst>
  </p:cSld>
  <p:clrMapOvr>
    <a:masterClrMapping/>
  </p:clrMapOvr>
  <p:transition spd="slow">
    <p:randomBar dir="vert"/>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75775" y="0"/>
            <a:ext cx="7083380" cy="6858000"/>
          </a:xfrm>
          <a:prstGeom prst="rect">
            <a:avLst/>
          </a:prstGeom>
        </p:spPr>
      </p:pic>
    </p:spTree>
    <p:extLst>
      <p:ext uri="{BB962C8B-B14F-4D97-AF65-F5344CB8AC3E}">
        <p14:creationId xmlns:p14="http://schemas.microsoft.com/office/powerpoint/2010/main" val="4282045633"/>
      </p:ext>
    </p:extLst>
  </p:cSld>
  <p:clrMapOvr>
    <a:masterClrMapping/>
  </p:clrMapOvr>
  <p:transition spd="slow">
    <p:randomBar dir="vert"/>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08349" y="0"/>
            <a:ext cx="7469747" cy="6858000"/>
          </a:xfrm>
          <a:prstGeom prst="rect">
            <a:avLst/>
          </a:prstGeom>
        </p:spPr>
      </p:pic>
    </p:spTree>
    <p:extLst>
      <p:ext uri="{BB962C8B-B14F-4D97-AF65-F5344CB8AC3E}">
        <p14:creationId xmlns:p14="http://schemas.microsoft.com/office/powerpoint/2010/main" val="2647153976"/>
      </p:ext>
    </p:extLst>
  </p:cSld>
  <p:clrMapOvr>
    <a:masterClrMapping/>
  </p:clrMapOvr>
  <p:transition spd="slow">
    <p:randomBar dir="vert"/>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2897" y="0"/>
            <a:ext cx="7443988" cy="6858000"/>
          </a:xfrm>
          <a:prstGeom prst="rect">
            <a:avLst/>
          </a:prstGeom>
        </p:spPr>
      </p:pic>
    </p:spTree>
    <p:extLst>
      <p:ext uri="{BB962C8B-B14F-4D97-AF65-F5344CB8AC3E}">
        <p14:creationId xmlns:p14="http://schemas.microsoft.com/office/powerpoint/2010/main" val="1328278396"/>
      </p:ext>
    </p:extLst>
  </p:cSld>
  <p:clrMapOvr>
    <a:masterClrMapping/>
  </p:clrMapOvr>
  <p:transition spd="slow">
    <p:randomBar dir="vert"/>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2614322" y="-652440"/>
            <a:ext cx="6963356" cy="8268236"/>
          </a:xfrm>
          <a:prstGeom prst="rect">
            <a:avLst/>
          </a:prstGeom>
        </p:spPr>
      </p:pic>
      <p:sp>
        <p:nvSpPr>
          <p:cNvPr id="5" name="Rectangle 4"/>
          <p:cNvSpPr/>
          <p:nvPr/>
        </p:nvSpPr>
        <p:spPr>
          <a:xfrm>
            <a:off x="8693241" y="2669145"/>
            <a:ext cx="978795" cy="386367"/>
          </a:xfrm>
          <a:prstGeom prst="rect">
            <a:avLst/>
          </a:prstGeom>
          <a:solidFill>
            <a:srgbClr val="D0BDAE"/>
          </a:solidFill>
          <a:ln>
            <a:solidFill>
              <a:srgbClr val="D0BA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p:cNvSpPr/>
          <p:nvPr/>
        </p:nvSpPr>
        <p:spPr>
          <a:xfrm>
            <a:off x="8680361" y="2669146"/>
            <a:ext cx="978795" cy="386367"/>
          </a:xfrm>
          <a:prstGeom prst="rect">
            <a:avLst/>
          </a:prstGeom>
          <a:solidFill>
            <a:srgbClr val="D1BBAC"/>
          </a:solidFill>
          <a:ln>
            <a:solidFill>
              <a:srgbClr val="D2BC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3908779"/>
      </p:ext>
    </p:extLst>
  </p:cSld>
  <p:clrMapOvr>
    <a:masterClrMapping/>
  </p:clrMapOvr>
  <p:transition spd="slow">
    <p:randomBar dir="vert"/>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46987" y="0"/>
            <a:ext cx="7418230" cy="6858000"/>
          </a:xfrm>
          <a:prstGeom prst="rect">
            <a:avLst/>
          </a:prstGeom>
        </p:spPr>
      </p:pic>
    </p:spTree>
    <p:extLst>
      <p:ext uri="{BB962C8B-B14F-4D97-AF65-F5344CB8AC3E}">
        <p14:creationId xmlns:p14="http://schemas.microsoft.com/office/powerpoint/2010/main" val="2933186045"/>
      </p:ext>
    </p:extLst>
  </p:cSld>
  <p:clrMapOvr>
    <a:masterClrMapping/>
  </p:clrMapOvr>
  <p:transition spd="slow">
    <p:randomBar dir="vert"/>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3774" y="0"/>
            <a:ext cx="10364451" cy="875432"/>
          </a:xfrm>
        </p:spPr>
        <p:txBody>
          <a:bodyPr>
            <a:normAutofit fontScale="90000"/>
          </a:bodyPr>
          <a:lstStyle/>
          <a:p>
            <a:pPr algn="r" rtl="1"/>
            <a:r>
              <a:rPr lang="fa-IR" sz="4400" dirty="0"/>
              <a:t>دستور خط </a:t>
            </a:r>
            <a:r>
              <a:rPr lang="fa-IR" sz="4400" dirty="0" smtClean="0"/>
              <a:t> فارسی</a:t>
            </a:r>
            <a:r>
              <a:rPr lang="fa-IR" dirty="0"/>
              <a:t/>
            </a:r>
            <a:br>
              <a:rPr lang="fa-IR" dirty="0"/>
            </a:br>
            <a:endParaRPr lang="en-US" dirty="0"/>
          </a:p>
        </p:txBody>
      </p:sp>
      <p:sp>
        <p:nvSpPr>
          <p:cNvPr id="3" name="Content Placeholder 2"/>
          <p:cNvSpPr>
            <a:spLocks noGrp="1"/>
          </p:cNvSpPr>
          <p:nvPr>
            <p:ph sz="quarter" idx="13"/>
          </p:nvPr>
        </p:nvSpPr>
        <p:spPr>
          <a:xfrm>
            <a:off x="913774" y="630734"/>
            <a:ext cx="10363826" cy="6027643"/>
          </a:xfrm>
        </p:spPr>
        <p:txBody>
          <a:bodyPr>
            <a:normAutofit lnSpcReduction="10000"/>
          </a:bodyPr>
          <a:lstStyle/>
          <a:p>
            <a:pPr marL="0" indent="0" algn="r" rtl="1">
              <a:buNone/>
            </a:pPr>
            <a:r>
              <a:rPr lang="fa-IR" sz="2200" dirty="0">
                <a:latin typeface="Arial" panose="020B0604020202020204" pitchFamily="34" charset="0"/>
              </a:rPr>
              <a:t>خط فارسی باید پیرو اصول و ضوابطی باشد که مجموع آن اصول را دستور خط  نامیده اند. خط فارسی به </a:t>
            </a:r>
            <a:endParaRPr lang="fa-IR" sz="2200" dirty="0" smtClean="0">
              <a:latin typeface="Arial" panose="020B0604020202020204" pitchFamily="34" charset="0"/>
            </a:endParaRPr>
          </a:p>
          <a:p>
            <a:pPr marL="0" indent="0" algn="r" rtl="1">
              <a:buNone/>
            </a:pPr>
            <a:r>
              <a:rPr lang="fa-IR" sz="2200" dirty="0" smtClean="0">
                <a:latin typeface="Arial" panose="020B0604020202020204" pitchFamily="34" charset="0"/>
              </a:rPr>
              <a:t>موجب اصل </a:t>
            </a:r>
            <a:r>
              <a:rPr lang="fa-IR" sz="2200" dirty="0">
                <a:latin typeface="Arial" panose="020B0604020202020204" pitchFamily="34" charset="0"/>
              </a:rPr>
              <a:t>پانزدهم قانون اساسی خط رسمی کشور ماست و کلیه اسناد رسمی و کتاب های درسی باید به این خط </a:t>
            </a:r>
            <a:endParaRPr lang="fa-IR" sz="2200" dirty="0" smtClean="0">
              <a:latin typeface="Arial" panose="020B0604020202020204" pitchFamily="34" charset="0"/>
            </a:endParaRPr>
          </a:p>
          <a:p>
            <a:pPr marL="0" indent="0" algn="r" rtl="1">
              <a:buNone/>
            </a:pPr>
            <a:r>
              <a:rPr lang="fa-IR" sz="2200" dirty="0" smtClean="0">
                <a:latin typeface="Arial" panose="020B0604020202020204" pitchFamily="34" charset="0"/>
              </a:rPr>
              <a:t>نوشته شود </a:t>
            </a:r>
            <a:r>
              <a:rPr lang="fa-IR" sz="2200" dirty="0">
                <a:latin typeface="Arial" panose="020B0604020202020204" pitchFamily="34" charset="0"/>
              </a:rPr>
              <a:t>و طبعا چنین خطی باید قواعدی مدون داشته باشد تا همگان آنها را رعابت کنند. دستور خط فارسی </a:t>
            </a:r>
            <a:endParaRPr lang="fa-IR" sz="2200" dirty="0" smtClean="0">
              <a:latin typeface="Arial" panose="020B0604020202020204" pitchFamily="34" charset="0"/>
            </a:endParaRPr>
          </a:p>
          <a:p>
            <a:pPr marL="0" indent="0" algn="r" rtl="1">
              <a:buNone/>
            </a:pPr>
            <a:r>
              <a:rPr lang="fa-IR" sz="2200" dirty="0" smtClean="0">
                <a:latin typeface="Arial" panose="020B0604020202020204" pitchFamily="34" charset="0"/>
              </a:rPr>
              <a:t>مصوب فرهنگستان </a:t>
            </a:r>
            <a:r>
              <a:rPr lang="fa-IR" sz="2200" dirty="0">
                <a:latin typeface="Arial" panose="020B0604020202020204" pitchFamily="34" charset="0"/>
              </a:rPr>
              <a:t>زبان و ادب فارسی (1381ش) تقریبا مورد قبول اغلب اهل فن است</a:t>
            </a:r>
            <a:r>
              <a:rPr lang="fa-IR" sz="2200" dirty="0" smtClean="0">
                <a:latin typeface="Arial" panose="020B0604020202020204" pitchFamily="34" charset="0"/>
              </a:rPr>
              <a:t>.</a:t>
            </a:r>
          </a:p>
          <a:p>
            <a:pPr marL="0" indent="0" algn="r" rtl="1">
              <a:buNone/>
            </a:pPr>
            <a:r>
              <a:rPr lang="fa-IR" sz="4000" dirty="0" smtClean="0"/>
              <a:t>نشانه های نگارشی</a:t>
            </a:r>
          </a:p>
          <a:p>
            <a:pPr marL="0" indent="0" algn="r" rtl="1">
              <a:lnSpc>
                <a:spcPct val="150000"/>
              </a:lnSpc>
              <a:buNone/>
            </a:pPr>
            <a:r>
              <a:rPr lang="fa-IR" sz="2200" dirty="0" smtClean="0">
                <a:latin typeface="Arial" panose="020B0604020202020204" pitchFamily="34" charset="0"/>
                <a:cs typeface="Arial" panose="020B0604020202020204" pitchFamily="34" charset="0"/>
              </a:rPr>
              <a:t>کاربرد نشانه های نگارشی، خواندن درست و درک مطالب متن را آسان و برخی ابهام ها و خطا خوانی های نوشتار را بر طرف می کند. سابقه نشانه های نگارشی به شکل امروزی در متون فارسی به دو قرن اخیر می رسد که به پیروی از مغرب زمینیان هم زمان با صنعت چاپ در ایران رایج شد. نشانه های نگارش امروزه چونان بخشی از نشانه های زبانی اند که معانی، منظورها و حالات نویسنده مانند درنگ، تأکید، شک و تردید، توضیح و تفسیر و ... را در متن نوشتار نشان می دهند. در جدول زیر پرکاربرد ترین نشانه های نگارشی در زبان فارسی با معادل های آنها در فرانسوی و انگلیسی آمده است.</a:t>
            </a:r>
            <a:endParaRPr lang="en-US" sz="2200" dirty="0">
              <a:latin typeface="Arial" panose="020B0604020202020204" pitchFamily="34" charset="0"/>
              <a:cs typeface="Arial" panose="020B0604020202020204" pitchFamily="34" charset="0"/>
            </a:endParaRPr>
          </a:p>
          <a:p>
            <a:pPr marL="0" indent="0" algn="r" rtl="1">
              <a:buNone/>
            </a:pPr>
            <a:endParaRPr lang="en-US" dirty="0"/>
          </a:p>
        </p:txBody>
      </p:sp>
    </p:spTree>
    <p:extLst>
      <p:ext uri="{BB962C8B-B14F-4D97-AF65-F5344CB8AC3E}">
        <p14:creationId xmlns:p14="http://schemas.microsoft.com/office/powerpoint/2010/main" val="2752158906"/>
      </p:ext>
    </p:extLst>
  </p:cSld>
  <p:clrMapOvr>
    <a:masterClrMapping/>
  </p:clrMapOvr>
  <p:transition spd="slow">
    <p:randomBar dir="vert"/>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02288" y="0"/>
            <a:ext cx="7714444" cy="6858000"/>
          </a:xfrm>
          <a:prstGeom prst="rect">
            <a:avLst/>
          </a:prstGeom>
        </p:spPr>
      </p:pic>
    </p:spTree>
    <p:extLst>
      <p:ext uri="{BB962C8B-B14F-4D97-AF65-F5344CB8AC3E}">
        <p14:creationId xmlns:p14="http://schemas.microsoft.com/office/powerpoint/2010/main" val="1600434763"/>
      </p:ext>
    </p:extLst>
  </p:cSld>
  <p:clrMapOvr>
    <a:masterClrMapping/>
  </p:clrMapOvr>
  <p:transition spd="slow">
    <p:randomBar dir="vert"/>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46986" y="0"/>
            <a:ext cx="7328079" cy="6858000"/>
          </a:xfrm>
          <a:prstGeom prst="rect">
            <a:avLst/>
          </a:prstGeom>
        </p:spPr>
      </p:pic>
    </p:spTree>
    <p:extLst>
      <p:ext uri="{BB962C8B-B14F-4D97-AF65-F5344CB8AC3E}">
        <p14:creationId xmlns:p14="http://schemas.microsoft.com/office/powerpoint/2010/main" val="3638170553"/>
      </p:ext>
    </p:extLst>
  </p:cSld>
  <p:clrMapOvr>
    <a:masterClrMapping/>
  </p:clrMapOvr>
  <p:transition spd="slow">
    <p:randomBar dir="vert"/>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14412" y="0"/>
            <a:ext cx="7443988" cy="6858000"/>
          </a:xfrm>
          <a:prstGeom prst="rect">
            <a:avLst/>
          </a:prstGeom>
        </p:spPr>
      </p:pic>
      <p:sp>
        <p:nvSpPr>
          <p:cNvPr id="5" name="Rectangle 4"/>
          <p:cNvSpPr/>
          <p:nvPr/>
        </p:nvSpPr>
        <p:spPr>
          <a:xfrm>
            <a:off x="8706118" y="5177305"/>
            <a:ext cx="1004553" cy="386367"/>
          </a:xfrm>
          <a:prstGeom prst="rect">
            <a:avLst/>
          </a:prstGeom>
          <a:solidFill>
            <a:srgbClr val="BFADA9"/>
          </a:solidFill>
          <a:ln>
            <a:solidFill>
              <a:srgbClr val="BFA8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292699135"/>
      </p:ext>
    </p:extLst>
  </p:cSld>
  <p:clrMapOvr>
    <a:masterClrMapping/>
  </p:clrMapOvr>
  <p:transition spd="slow">
    <p:randomBar dir="vert"/>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98501" y="0"/>
            <a:ext cx="7340958" cy="6858000"/>
          </a:xfrm>
          <a:prstGeom prst="rect">
            <a:avLst/>
          </a:prstGeom>
        </p:spPr>
      </p:pic>
    </p:spTree>
    <p:extLst>
      <p:ext uri="{BB962C8B-B14F-4D97-AF65-F5344CB8AC3E}">
        <p14:creationId xmlns:p14="http://schemas.microsoft.com/office/powerpoint/2010/main" val="1454132396"/>
      </p:ext>
    </p:extLst>
  </p:cSld>
  <p:clrMapOvr>
    <a:masterClrMapping/>
  </p:clrMapOvr>
  <p:transition spd="slow">
    <p:randomBar dir="vert"/>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21229" y="0"/>
            <a:ext cx="7302320" cy="6858000"/>
          </a:xfrm>
          <a:prstGeom prst="rect">
            <a:avLst/>
          </a:prstGeom>
        </p:spPr>
      </p:pic>
    </p:spTree>
    <p:extLst>
      <p:ext uri="{BB962C8B-B14F-4D97-AF65-F5344CB8AC3E}">
        <p14:creationId xmlns:p14="http://schemas.microsoft.com/office/powerpoint/2010/main" val="211876223"/>
      </p:ext>
    </p:extLst>
  </p:cSld>
  <p:clrMapOvr>
    <a:masterClrMapping/>
  </p:clrMapOvr>
  <p:transition spd="slow">
    <p:randomBar dir="vert"/>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2875209" y="-415344"/>
            <a:ext cx="6858000" cy="7688687"/>
          </a:xfrm>
          <a:prstGeom prst="rect">
            <a:avLst/>
          </a:prstGeom>
        </p:spPr>
      </p:pic>
    </p:spTree>
    <p:extLst>
      <p:ext uri="{BB962C8B-B14F-4D97-AF65-F5344CB8AC3E}">
        <p14:creationId xmlns:p14="http://schemas.microsoft.com/office/powerpoint/2010/main" val="1682194933"/>
      </p:ext>
    </p:extLst>
  </p:cSld>
  <p:clrMapOvr>
    <a:masterClrMapping/>
  </p:clrMapOvr>
  <p:transition spd="slow">
    <p:randomBar dir="vert"/>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40170" y="0"/>
            <a:ext cx="7276562" cy="6858000"/>
          </a:xfrm>
          <a:prstGeom prst="rect">
            <a:avLst/>
          </a:prstGeom>
        </p:spPr>
      </p:pic>
    </p:spTree>
    <p:extLst>
      <p:ext uri="{BB962C8B-B14F-4D97-AF65-F5344CB8AC3E}">
        <p14:creationId xmlns:p14="http://schemas.microsoft.com/office/powerpoint/2010/main" val="2765442078"/>
      </p:ext>
    </p:extLst>
  </p:cSld>
  <p:clrMapOvr>
    <a:masterClrMapping/>
  </p:clrMapOvr>
  <p:transition spd="slow">
    <p:randomBar dir="vert"/>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79561" y="0"/>
            <a:ext cx="7778839" cy="6858000"/>
          </a:xfrm>
          <a:prstGeom prst="rect">
            <a:avLst/>
          </a:prstGeom>
        </p:spPr>
      </p:pic>
    </p:spTree>
    <p:extLst>
      <p:ext uri="{BB962C8B-B14F-4D97-AF65-F5344CB8AC3E}">
        <p14:creationId xmlns:p14="http://schemas.microsoft.com/office/powerpoint/2010/main" val="959175387"/>
      </p:ext>
    </p:extLst>
  </p:cSld>
  <p:clrMapOvr>
    <a:masterClrMapping/>
  </p:clrMapOvr>
  <p:transition spd="slow">
    <p:randomBar dir="vert"/>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92439" y="0"/>
            <a:ext cx="7881871" cy="6858000"/>
          </a:xfrm>
          <a:prstGeom prst="rect">
            <a:avLst/>
          </a:prstGeom>
        </p:spPr>
      </p:pic>
    </p:spTree>
    <p:extLst>
      <p:ext uri="{BB962C8B-B14F-4D97-AF65-F5344CB8AC3E}">
        <p14:creationId xmlns:p14="http://schemas.microsoft.com/office/powerpoint/2010/main" val="2721834808"/>
      </p:ext>
    </p:extLst>
  </p:cSld>
  <p:clrMapOvr>
    <a:masterClrMapping/>
  </p:clrMapOvr>
  <p:transition spd="slow">
    <p:randomBar dir="vert"/>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58355" y="0"/>
            <a:ext cx="6478073" cy="6858000"/>
          </a:xfrm>
          <a:prstGeom prst="rect">
            <a:avLst/>
          </a:prstGeom>
        </p:spPr>
      </p:pic>
      <p:sp>
        <p:nvSpPr>
          <p:cNvPr id="3" name="Rectangle 2"/>
          <p:cNvSpPr/>
          <p:nvPr/>
        </p:nvSpPr>
        <p:spPr>
          <a:xfrm>
            <a:off x="7598535" y="347728"/>
            <a:ext cx="489397" cy="386367"/>
          </a:xfrm>
          <a:prstGeom prst="rect">
            <a:avLst/>
          </a:prstGeom>
          <a:solidFill>
            <a:srgbClr val="CFC4A9"/>
          </a:solidFill>
          <a:ln>
            <a:solidFill>
              <a:srgbClr val="CEC5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97921099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96225" y="0"/>
            <a:ext cx="8345509" cy="6858000"/>
          </a:xfrm>
          <a:prstGeom prst="rect">
            <a:avLst/>
          </a:prstGeom>
        </p:spPr>
      </p:pic>
    </p:spTree>
    <p:extLst>
      <p:ext uri="{BB962C8B-B14F-4D97-AF65-F5344CB8AC3E}">
        <p14:creationId xmlns:p14="http://schemas.microsoft.com/office/powerpoint/2010/main" val="3193982806"/>
      </p:ext>
    </p:extLst>
  </p:cSld>
  <p:clrMapOvr>
    <a:masterClrMapping/>
  </p:clrMapOvr>
  <p:transition spd="slow">
    <p:randomBar dir="vert"/>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06839" y="0"/>
            <a:ext cx="6581105" cy="6858000"/>
          </a:xfrm>
          <a:prstGeom prst="rect">
            <a:avLst/>
          </a:prstGeom>
        </p:spPr>
      </p:pic>
      <p:sp>
        <p:nvSpPr>
          <p:cNvPr id="5" name="Rectangle 4"/>
          <p:cNvSpPr/>
          <p:nvPr/>
        </p:nvSpPr>
        <p:spPr>
          <a:xfrm>
            <a:off x="9015211" y="206060"/>
            <a:ext cx="489397" cy="386367"/>
          </a:xfrm>
          <a:prstGeom prst="rect">
            <a:avLst/>
          </a:prstGeom>
          <a:solidFill>
            <a:srgbClr val="D1CBB5"/>
          </a:solidFill>
          <a:ln>
            <a:solidFill>
              <a:srgbClr val="D1C9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p:cNvSpPr/>
          <p:nvPr/>
        </p:nvSpPr>
        <p:spPr>
          <a:xfrm>
            <a:off x="8860665" y="2884866"/>
            <a:ext cx="643943" cy="386367"/>
          </a:xfrm>
          <a:prstGeom prst="rect">
            <a:avLst/>
          </a:prstGeom>
          <a:solidFill>
            <a:srgbClr val="C0BAA4"/>
          </a:solidFill>
          <a:ln>
            <a:solidFill>
              <a:srgbClr val="C0BA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56225443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62141" y="0"/>
            <a:ext cx="6941713" cy="6858000"/>
          </a:xfrm>
          <a:prstGeom prst="rect">
            <a:avLst/>
          </a:prstGeom>
        </p:spPr>
      </p:pic>
      <p:sp>
        <p:nvSpPr>
          <p:cNvPr id="4" name="Rectangle 3"/>
          <p:cNvSpPr/>
          <p:nvPr/>
        </p:nvSpPr>
        <p:spPr>
          <a:xfrm>
            <a:off x="8899301" y="5628066"/>
            <a:ext cx="721217" cy="386367"/>
          </a:xfrm>
          <a:prstGeom prst="rect">
            <a:avLst/>
          </a:prstGeom>
          <a:solidFill>
            <a:srgbClr val="BCA498"/>
          </a:solidFill>
          <a:ln>
            <a:solidFill>
              <a:srgbClr val="BFA8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73184744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13656" y="0"/>
            <a:ext cx="7006107" cy="6858000"/>
          </a:xfrm>
          <a:prstGeom prst="rect">
            <a:avLst/>
          </a:prstGeom>
        </p:spPr>
      </p:pic>
      <p:sp>
        <p:nvSpPr>
          <p:cNvPr id="5" name="Rectangle 4"/>
          <p:cNvSpPr/>
          <p:nvPr/>
        </p:nvSpPr>
        <p:spPr>
          <a:xfrm>
            <a:off x="9015210" y="115907"/>
            <a:ext cx="798491" cy="386367"/>
          </a:xfrm>
          <a:prstGeom prst="rect">
            <a:avLst/>
          </a:prstGeom>
          <a:solidFill>
            <a:srgbClr val="E6D2C9"/>
          </a:solidFill>
          <a:ln>
            <a:solidFill>
              <a:srgbClr val="E4D1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p:cNvSpPr/>
          <p:nvPr/>
        </p:nvSpPr>
        <p:spPr>
          <a:xfrm>
            <a:off x="9015210" y="1584100"/>
            <a:ext cx="798491" cy="386367"/>
          </a:xfrm>
          <a:prstGeom prst="rect">
            <a:avLst/>
          </a:prstGeom>
          <a:solidFill>
            <a:srgbClr val="D5C2B4"/>
          </a:solidFill>
          <a:ln>
            <a:solidFill>
              <a:srgbClr val="D9C7B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30280840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00777" y="0"/>
            <a:ext cx="6941713" cy="6858000"/>
          </a:xfrm>
          <a:prstGeom prst="rect">
            <a:avLst/>
          </a:prstGeom>
        </p:spPr>
      </p:pic>
      <p:sp>
        <p:nvSpPr>
          <p:cNvPr id="7" name="Rectangle 6"/>
          <p:cNvSpPr/>
          <p:nvPr/>
        </p:nvSpPr>
        <p:spPr>
          <a:xfrm>
            <a:off x="9234152" y="3889418"/>
            <a:ext cx="489397" cy="386367"/>
          </a:xfrm>
          <a:prstGeom prst="rect">
            <a:avLst/>
          </a:prstGeom>
          <a:solidFill>
            <a:srgbClr val="BCA69B"/>
          </a:solidFill>
          <a:ln>
            <a:solidFill>
              <a:srgbClr val="BFA8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58339695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65172" y="0"/>
            <a:ext cx="6890197" cy="6858000"/>
          </a:xfrm>
          <a:prstGeom prst="rect">
            <a:avLst/>
          </a:prstGeom>
        </p:spPr>
      </p:pic>
      <p:sp>
        <p:nvSpPr>
          <p:cNvPr id="5" name="Rectangle 4"/>
          <p:cNvSpPr/>
          <p:nvPr/>
        </p:nvSpPr>
        <p:spPr>
          <a:xfrm>
            <a:off x="9234153" y="2009102"/>
            <a:ext cx="528034" cy="386367"/>
          </a:xfrm>
          <a:prstGeom prst="rect">
            <a:avLst/>
          </a:prstGeom>
          <a:solidFill>
            <a:srgbClr val="D0BAAD"/>
          </a:solidFill>
          <a:ln>
            <a:solidFill>
              <a:srgbClr val="CDB8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48151680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84868" y="0"/>
            <a:ext cx="7160653" cy="6858000"/>
          </a:xfrm>
          <a:prstGeom prst="rect">
            <a:avLst/>
          </a:prstGeom>
        </p:spPr>
      </p:pic>
      <p:sp>
        <p:nvSpPr>
          <p:cNvPr id="6" name="Rectangle 5"/>
          <p:cNvSpPr/>
          <p:nvPr/>
        </p:nvSpPr>
        <p:spPr>
          <a:xfrm>
            <a:off x="8886422" y="3429000"/>
            <a:ext cx="1004553" cy="386367"/>
          </a:xfrm>
          <a:prstGeom prst="rect">
            <a:avLst/>
          </a:prstGeom>
          <a:solidFill>
            <a:srgbClr val="C6B3A4"/>
          </a:solidFill>
          <a:ln>
            <a:solidFill>
              <a:srgbClr val="C5B1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p:cNvSpPr/>
          <p:nvPr/>
        </p:nvSpPr>
        <p:spPr>
          <a:xfrm>
            <a:off x="9234152" y="5357609"/>
            <a:ext cx="656824" cy="386367"/>
          </a:xfrm>
          <a:prstGeom prst="rect">
            <a:avLst/>
          </a:prstGeom>
          <a:solidFill>
            <a:srgbClr val="BDAAA6"/>
          </a:solidFill>
          <a:ln>
            <a:solidFill>
              <a:srgbClr val="BFA8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48122798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36383" y="0"/>
            <a:ext cx="7070501" cy="6858000"/>
          </a:xfrm>
          <a:prstGeom prst="rect">
            <a:avLst/>
          </a:prstGeom>
        </p:spPr>
      </p:pic>
    </p:spTree>
    <p:extLst>
      <p:ext uri="{BB962C8B-B14F-4D97-AF65-F5344CB8AC3E}">
        <p14:creationId xmlns:p14="http://schemas.microsoft.com/office/powerpoint/2010/main" val="2808572262"/>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13657" y="0"/>
            <a:ext cx="7018986" cy="6858000"/>
          </a:xfrm>
          <a:prstGeom prst="rect">
            <a:avLst/>
          </a:prstGeom>
        </p:spPr>
      </p:pic>
      <p:sp>
        <p:nvSpPr>
          <p:cNvPr id="4" name="Rectangle 3"/>
          <p:cNvSpPr/>
          <p:nvPr/>
        </p:nvSpPr>
        <p:spPr>
          <a:xfrm>
            <a:off x="9118243" y="2640167"/>
            <a:ext cx="798490" cy="386367"/>
          </a:xfrm>
          <a:prstGeom prst="rect">
            <a:avLst/>
          </a:prstGeom>
          <a:solidFill>
            <a:srgbClr val="CFB9AE"/>
          </a:solidFill>
          <a:ln>
            <a:solidFill>
              <a:srgbClr val="D3BD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p:cNvSpPr/>
          <p:nvPr/>
        </p:nvSpPr>
        <p:spPr>
          <a:xfrm>
            <a:off x="9118243" y="5280334"/>
            <a:ext cx="656821" cy="386367"/>
          </a:xfrm>
          <a:prstGeom prst="rect">
            <a:avLst/>
          </a:prstGeom>
          <a:solidFill>
            <a:srgbClr val="C0A59B"/>
          </a:solidFill>
          <a:ln>
            <a:solidFill>
              <a:srgbClr val="BFA8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711155568"/>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00777" y="0"/>
            <a:ext cx="6967471" cy="6858000"/>
          </a:xfrm>
          <a:prstGeom prst="rect">
            <a:avLst/>
          </a:prstGeom>
        </p:spPr>
      </p:pic>
    </p:spTree>
    <p:extLst>
      <p:ext uri="{BB962C8B-B14F-4D97-AF65-F5344CB8AC3E}">
        <p14:creationId xmlns:p14="http://schemas.microsoft.com/office/powerpoint/2010/main" val="695665459"/>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87899" y="0"/>
            <a:ext cx="7006107" cy="6858000"/>
          </a:xfrm>
          <a:prstGeom prst="rect">
            <a:avLst/>
          </a:prstGeom>
        </p:spPr>
      </p:pic>
      <p:sp>
        <p:nvSpPr>
          <p:cNvPr id="4" name="Rectangle 3"/>
          <p:cNvSpPr/>
          <p:nvPr/>
        </p:nvSpPr>
        <p:spPr>
          <a:xfrm>
            <a:off x="8989454" y="0"/>
            <a:ext cx="759854" cy="386367"/>
          </a:xfrm>
          <a:prstGeom prst="rect">
            <a:avLst/>
          </a:prstGeom>
          <a:solidFill>
            <a:srgbClr val="E5D5CD"/>
          </a:solidFill>
          <a:ln>
            <a:solidFill>
              <a:srgbClr val="E3D3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p:cNvSpPr/>
          <p:nvPr/>
        </p:nvSpPr>
        <p:spPr>
          <a:xfrm>
            <a:off x="9144001" y="4919727"/>
            <a:ext cx="605308" cy="386367"/>
          </a:xfrm>
          <a:prstGeom prst="rect">
            <a:avLst/>
          </a:prstGeom>
          <a:solidFill>
            <a:srgbClr val="BFAC9D"/>
          </a:solidFill>
          <a:ln>
            <a:solidFill>
              <a:srgbClr val="BFA8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86787938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84101" y="0"/>
            <a:ext cx="8615967" cy="6857999"/>
          </a:xfrm>
          <a:prstGeom prst="rect">
            <a:avLst/>
          </a:prstGeom>
        </p:spPr>
      </p:pic>
      <p:sp>
        <p:nvSpPr>
          <p:cNvPr id="6" name="Rectangle 5"/>
          <p:cNvSpPr/>
          <p:nvPr/>
        </p:nvSpPr>
        <p:spPr>
          <a:xfrm>
            <a:off x="9002333" y="141667"/>
            <a:ext cx="708338" cy="321972"/>
          </a:xfrm>
          <a:prstGeom prst="rect">
            <a:avLst/>
          </a:prstGeom>
          <a:solidFill>
            <a:srgbClr val="B4CEDF"/>
          </a:solidFill>
          <a:ln>
            <a:solidFill>
              <a:srgbClr val="B2CCD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069514168"/>
      </p:ext>
    </p:extLst>
  </p:cSld>
  <p:clrMapOvr>
    <a:masterClrMapping/>
  </p:clrMapOvr>
  <p:transition spd="slow">
    <p:randomBar dir="vert"/>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52293" y="0"/>
            <a:ext cx="7031865" cy="6858000"/>
          </a:xfrm>
          <a:prstGeom prst="rect">
            <a:avLst/>
          </a:prstGeom>
        </p:spPr>
      </p:pic>
    </p:spTree>
    <p:extLst>
      <p:ext uri="{BB962C8B-B14F-4D97-AF65-F5344CB8AC3E}">
        <p14:creationId xmlns:p14="http://schemas.microsoft.com/office/powerpoint/2010/main" val="2843633106"/>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87899" y="0"/>
            <a:ext cx="6993228" cy="6858000"/>
          </a:xfrm>
          <a:prstGeom prst="rect">
            <a:avLst/>
          </a:prstGeom>
        </p:spPr>
      </p:pic>
    </p:spTree>
    <p:extLst>
      <p:ext uri="{BB962C8B-B14F-4D97-AF65-F5344CB8AC3E}">
        <p14:creationId xmlns:p14="http://schemas.microsoft.com/office/powerpoint/2010/main" val="1998664403"/>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87900" y="0"/>
            <a:ext cx="6967470" cy="6858000"/>
          </a:xfrm>
          <a:prstGeom prst="rect">
            <a:avLst/>
          </a:prstGeom>
        </p:spPr>
      </p:pic>
      <p:sp>
        <p:nvSpPr>
          <p:cNvPr id="4" name="Rectangle 3"/>
          <p:cNvSpPr/>
          <p:nvPr/>
        </p:nvSpPr>
        <p:spPr>
          <a:xfrm>
            <a:off x="8950817" y="3042633"/>
            <a:ext cx="811369" cy="386367"/>
          </a:xfrm>
          <a:prstGeom prst="rect">
            <a:avLst/>
          </a:prstGeom>
          <a:solidFill>
            <a:srgbClr val="CAB7A3"/>
          </a:solidFill>
          <a:ln>
            <a:solidFill>
              <a:srgbClr val="CCB7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p:cNvSpPr/>
          <p:nvPr/>
        </p:nvSpPr>
        <p:spPr>
          <a:xfrm>
            <a:off x="8854224" y="3429000"/>
            <a:ext cx="1004553" cy="386367"/>
          </a:xfrm>
          <a:prstGeom prst="rect">
            <a:avLst/>
          </a:prstGeom>
          <a:solidFill>
            <a:srgbClr val="CAB4A2"/>
          </a:solidFill>
          <a:ln>
            <a:solidFill>
              <a:srgbClr val="C6B0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p:cNvSpPr/>
          <p:nvPr/>
        </p:nvSpPr>
        <p:spPr>
          <a:xfrm>
            <a:off x="8854223" y="5563671"/>
            <a:ext cx="1004553" cy="386367"/>
          </a:xfrm>
          <a:prstGeom prst="rect">
            <a:avLst/>
          </a:prstGeom>
          <a:solidFill>
            <a:srgbClr val="C4A99C"/>
          </a:solidFill>
          <a:ln>
            <a:solidFill>
              <a:srgbClr val="BFA8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092362931"/>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23504" y="0"/>
            <a:ext cx="7147775" cy="6858000"/>
          </a:xfrm>
          <a:prstGeom prst="rect">
            <a:avLst/>
          </a:prstGeom>
        </p:spPr>
      </p:pic>
      <p:sp>
        <p:nvSpPr>
          <p:cNvPr id="7" name="Rectangle 6"/>
          <p:cNvSpPr/>
          <p:nvPr/>
        </p:nvSpPr>
        <p:spPr>
          <a:xfrm>
            <a:off x="8886422" y="2910624"/>
            <a:ext cx="1004553" cy="386367"/>
          </a:xfrm>
          <a:prstGeom prst="rect">
            <a:avLst/>
          </a:prstGeom>
          <a:solidFill>
            <a:srgbClr val="D5C2B4"/>
          </a:solidFill>
          <a:ln>
            <a:solidFill>
              <a:srgbClr val="D5C2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p:nvSpPr>
        <p:spPr>
          <a:xfrm>
            <a:off x="8886422" y="4691128"/>
            <a:ext cx="1004553" cy="386367"/>
          </a:xfrm>
          <a:prstGeom prst="rect">
            <a:avLst/>
          </a:prstGeom>
          <a:solidFill>
            <a:srgbClr val="C7B1A4"/>
          </a:solidFill>
          <a:ln>
            <a:solidFill>
              <a:srgbClr val="CAB4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776332227"/>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71990" y="0"/>
            <a:ext cx="7186410" cy="6858000"/>
          </a:xfrm>
          <a:prstGeom prst="rect">
            <a:avLst/>
          </a:prstGeom>
        </p:spPr>
      </p:pic>
      <p:sp>
        <p:nvSpPr>
          <p:cNvPr id="6" name="Rectangle 5"/>
          <p:cNvSpPr/>
          <p:nvPr/>
        </p:nvSpPr>
        <p:spPr>
          <a:xfrm>
            <a:off x="8693239" y="953035"/>
            <a:ext cx="1004553" cy="386367"/>
          </a:xfrm>
          <a:prstGeom prst="rect">
            <a:avLst/>
          </a:prstGeom>
          <a:solidFill>
            <a:srgbClr val="E3CFC4"/>
          </a:solidFill>
          <a:ln>
            <a:solidFill>
              <a:srgbClr val="E2CE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8834907" y="4018206"/>
            <a:ext cx="1004553" cy="386367"/>
          </a:xfrm>
          <a:prstGeom prst="rect">
            <a:avLst/>
          </a:prstGeom>
          <a:solidFill>
            <a:srgbClr val="C4AB99"/>
          </a:solidFill>
          <a:ln>
            <a:solidFill>
              <a:srgbClr val="C9B2A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p:nvSpPr>
        <p:spPr>
          <a:xfrm>
            <a:off x="8693239" y="5550792"/>
            <a:ext cx="1004553" cy="386367"/>
          </a:xfrm>
          <a:prstGeom prst="rect">
            <a:avLst/>
          </a:prstGeom>
          <a:solidFill>
            <a:srgbClr val="C0A695"/>
          </a:solidFill>
          <a:ln>
            <a:solidFill>
              <a:srgbClr val="BFA8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680186463"/>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75021" y="0"/>
            <a:ext cx="7057622" cy="6858000"/>
          </a:xfrm>
          <a:prstGeom prst="rect">
            <a:avLst/>
          </a:prstGeom>
        </p:spPr>
      </p:pic>
      <p:sp>
        <p:nvSpPr>
          <p:cNvPr id="7" name="Rectangle 6"/>
          <p:cNvSpPr/>
          <p:nvPr/>
        </p:nvSpPr>
        <p:spPr>
          <a:xfrm>
            <a:off x="8847786" y="1983344"/>
            <a:ext cx="1004553" cy="386367"/>
          </a:xfrm>
          <a:prstGeom prst="rect">
            <a:avLst/>
          </a:prstGeom>
          <a:solidFill>
            <a:srgbClr val="D9C8BF"/>
          </a:solidFill>
          <a:ln>
            <a:solidFill>
              <a:srgbClr val="D6C3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470816048"/>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39414" y="0"/>
            <a:ext cx="6864440" cy="6858000"/>
          </a:xfrm>
          <a:prstGeom prst="rect">
            <a:avLst/>
          </a:prstGeom>
        </p:spPr>
      </p:pic>
    </p:spTree>
    <p:extLst>
      <p:ext uri="{BB962C8B-B14F-4D97-AF65-F5344CB8AC3E}">
        <p14:creationId xmlns:p14="http://schemas.microsoft.com/office/powerpoint/2010/main" val="1678782688"/>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62141" y="0"/>
            <a:ext cx="7109138" cy="6858000"/>
          </a:xfrm>
          <a:prstGeom prst="rect">
            <a:avLst/>
          </a:prstGeom>
        </p:spPr>
      </p:pic>
      <p:sp>
        <p:nvSpPr>
          <p:cNvPr id="4" name="Rectangle 3"/>
          <p:cNvSpPr/>
          <p:nvPr/>
        </p:nvSpPr>
        <p:spPr>
          <a:xfrm>
            <a:off x="8693239" y="746973"/>
            <a:ext cx="1004553" cy="386367"/>
          </a:xfrm>
          <a:prstGeom prst="rect">
            <a:avLst/>
          </a:prstGeom>
          <a:solidFill>
            <a:srgbClr val="E5D6CF"/>
          </a:solidFill>
          <a:ln>
            <a:solidFill>
              <a:srgbClr val="E5D6C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853519026"/>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46232" y="0"/>
            <a:ext cx="7147774" cy="6858000"/>
          </a:xfrm>
          <a:prstGeom prst="rect">
            <a:avLst/>
          </a:prstGeom>
        </p:spPr>
      </p:pic>
      <p:sp>
        <p:nvSpPr>
          <p:cNvPr id="5" name="Rectangle 4"/>
          <p:cNvSpPr/>
          <p:nvPr/>
        </p:nvSpPr>
        <p:spPr>
          <a:xfrm>
            <a:off x="8718997" y="1184854"/>
            <a:ext cx="1004553" cy="386367"/>
          </a:xfrm>
          <a:prstGeom prst="rect">
            <a:avLst/>
          </a:prstGeom>
          <a:solidFill>
            <a:srgbClr val="DECABF"/>
          </a:solidFill>
          <a:ln>
            <a:solidFill>
              <a:srgbClr val="E0CA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526879601"/>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36384" y="0"/>
            <a:ext cx="7122016" cy="6858000"/>
          </a:xfrm>
          <a:prstGeom prst="rect">
            <a:avLst/>
          </a:prstGeom>
        </p:spPr>
      </p:pic>
      <p:sp>
        <p:nvSpPr>
          <p:cNvPr id="6" name="Rectangle 5"/>
          <p:cNvSpPr/>
          <p:nvPr/>
        </p:nvSpPr>
        <p:spPr>
          <a:xfrm>
            <a:off x="8731875" y="862882"/>
            <a:ext cx="1004553" cy="386367"/>
          </a:xfrm>
          <a:prstGeom prst="rect">
            <a:avLst/>
          </a:prstGeom>
          <a:solidFill>
            <a:srgbClr val="E3D1C5"/>
          </a:solidFill>
          <a:ln>
            <a:solidFill>
              <a:srgbClr val="E6D5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p:cNvSpPr/>
          <p:nvPr/>
        </p:nvSpPr>
        <p:spPr>
          <a:xfrm>
            <a:off x="8731875" y="3042633"/>
            <a:ext cx="1004553" cy="386367"/>
          </a:xfrm>
          <a:prstGeom prst="rect">
            <a:avLst/>
          </a:prstGeom>
          <a:solidFill>
            <a:srgbClr val="CAB8A9"/>
          </a:solidFill>
          <a:ln>
            <a:solidFill>
              <a:srgbClr val="CDBA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p:nvSpPr>
        <p:spPr>
          <a:xfrm>
            <a:off x="8757632" y="5344730"/>
            <a:ext cx="1004553" cy="386367"/>
          </a:xfrm>
          <a:prstGeom prst="rect">
            <a:avLst/>
          </a:prstGeom>
          <a:solidFill>
            <a:srgbClr val="BEA797"/>
          </a:solidFill>
          <a:ln>
            <a:solidFill>
              <a:srgbClr val="BFA8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96272164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02287" y="0"/>
            <a:ext cx="8113689" cy="6858000"/>
          </a:xfrm>
          <a:prstGeom prst="rect">
            <a:avLst/>
          </a:prstGeom>
        </p:spPr>
      </p:pic>
    </p:spTree>
    <p:extLst>
      <p:ext uri="{BB962C8B-B14F-4D97-AF65-F5344CB8AC3E}">
        <p14:creationId xmlns:p14="http://schemas.microsoft.com/office/powerpoint/2010/main" val="36126485"/>
      </p:ext>
    </p:extLst>
  </p:cSld>
  <p:clrMapOvr>
    <a:masterClrMapping/>
  </p:clrMapOvr>
  <p:transition spd="slow">
    <p:randomBar dir="vert"/>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2911699" y="2"/>
            <a:ext cx="6858000" cy="6858000"/>
          </a:xfrm>
          <a:prstGeom prst="rect">
            <a:avLst/>
          </a:prstGeom>
        </p:spPr>
      </p:pic>
    </p:spTree>
    <p:extLst>
      <p:ext uri="{BB962C8B-B14F-4D97-AF65-F5344CB8AC3E}">
        <p14:creationId xmlns:p14="http://schemas.microsoft.com/office/powerpoint/2010/main" val="3775636975"/>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3004534" y="-170108"/>
            <a:ext cx="6858000" cy="7198216"/>
          </a:xfrm>
          <a:prstGeom prst="rect">
            <a:avLst/>
          </a:prstGeom>
        </p:spPr>
      </p:pic>
    </p:spTree>
    <p:extLst>
      <p:ext uri="{BB962C8B-B14F-4D97-AF65-F5344CB8AC3E}">
        <p14:creationId xmlns:p14="http://schemas.microsoft.com/office/powerpoint/2010/main" val="718068919"/>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2885945" y="2"/>
            <a:ext cx="6858000" cy="6858000"/>
          </a:xfrm>
          <a:prstGeom prst="rect">
            <a:avLst/>
          </a:prstGeom>
        </p:spPr>
      </p:pic>
      <p:sp>
        <p:nvSpPr>
          <p:cNvPr id="4" name="Rectangle 3"/>
          <p:cNvSpPr/>
          <p:nvPr/>
        </p:nvSpPr>
        <p:spPr>
          <a:xfrm>
            <a:off x="8397026" y="2768956"/>
            <a:ext cx="1004553" cy="386367"/>
          </a:xfrm>
          <a:prstGeom prst="rect">
            <a:avLst/>
          </a:prstGeom>
          <a:solidFill>
            <a:srgbClr val="C9B39C"/>
          </a:solidFill>
          <a:ln>
            <a:solidFill>
              <a:srgbClr val="CCB7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812035640"/>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2911700" y="-1"/>
            <a:ext cx="6857997" cy="6858000"/>
          </a:xfrm>
          <a:prstGeom prst="rect">
            <a:avLst/>
          </a:prstGeom>
        </p:spPr>
      </p:pic>
      <p:sp>
        <p:nvSpPr>
          <p:cNvPr id="5" name="Rectangle 4"/>
          <p:cNvSpPr/>
          <p:nvPr/>
        </p:nvSpPr>
        <p:spPr>
          <a:xfrm>
            <a:off x="8590208" y="4687908"/>
            <a:ext cx="1004553" cy="386367"/>
          </a:xfrm>
          <a:prstGeom prst="rect">
            <a:avLst/>
          </a:prstGeom>
          <a:solidFill>
            <a:srgbClr val="C7AD9E"/>
          </a:solidFill>
          <a:ln>
            <a:solidFill>
              <a:srgbClr val="BFA8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p:cNvSpPr/>
          <p:nvPr/>
        </p:nvSpPr>
        <p:spPr>
          <a:xfrm>
            <a:off x="8461420" y="5579769"/>
            <a:ext cx="1004553" cy="386367"/>
          </a:xfrm>
          <a:prstGeom prst="rect">
            <a:avLst/>
          </a:prstGeom>
          <a:solidFill>
            <a:srgbClr val="BCA295"/>
          </a:solidFill>
          <a:ln>
            <a:solidFill>
              <a:srgbClr val="BFA8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482941175"/>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3010973" y="-202306"/>
            <a:ext cx="6858000" cy="7262611"/>
          </a:xfrm>
          <a:prstGeom prst="rect">
            <a:avLst/>
          </a:prstGeom>
        </p:spPr>
      </p:pic>
      <p:sp>
        <p:nvSpPr>
          <p:cNvPr id="7" name="Rectangle 6"/>
          <p:cNvSpPr/>
          <p:nvPr/>
        </p:nvSpPr>
        <p:spPr>
          <a:xfrm>
            <a:off x="8706118" y="5151548"/>
            <a:ext cx="1004553" cy="386367"/>
          </a:xfrm>
          <a:prstGeom prst="rect">
            <a:avLst/>
          </a:prstGeom>
          <a:solidFill>
            <a:srgbClr val="BCA393"/>
          </a:solidFill>
          <a:ln>
            <a:solidFill>
              <a:srgbClr val="BFA8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08585077"/>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3107565" y="-157227"/>
            <a:ext cx="6858000" cy="7172458"/>
          </a:xfrm>
          <a:prstGeom prst="rect">
            <a:avLst/>
          </a:prstGeom>
        </p:spPr>
      </p:pic>
    </p:spTree>
    <p:extLst>
      <p:ext uri="{BB962C8B-B14F-4D97-AF65-F5344CB8AC3E}">
        <p14:creationId xmlns:p14="http://schemas.microsoft.com/office/powerpoint/2010/main" val="2164041082"/>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87899" y="0"/>
            <a:ext cx="7057622" cy="6858000"/>
          </a:xfrm>
          <a:prstGeom prst="rect">
            <a:avLst/>
          </a:prstGeom>
        </p:spPr>
      </p:pic>
    </p:spTree>
    <p:extLst>
      <p:ext uri="{BB962C8B-B14F-4D97-AF65-F5344CB8AC3E}">
        <p14:creationId xmlns:p14="http://schemas.microsoft.com/office/powerpoint/2010/main" val="3169956835"/>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78051" y="0"/>
            <a:ext cx="7031863" cy="6858000"/>
          </a:xfrm>
          <a:prstGeom prst="rect">
            <a:avLst/>
          </a:prstGeom>
        </p:spPr>
      </p:pic>
      <p:sp>
        <p:nvSpPr>
          <p:cNvPr id="4" name="Rectangle 3"/>
          <p:cNvSpPr/>
          <p:nvPr/>
        </p:nvSpPr>
        <p:spPr>
          <a:xfrm>
            <a:off x="9105362" y="115908"/>
            <a:ext cx="850008" cy="386367"/>
          </a:xfrm>
          <a:prstGeom prst="rect">
            <a:avLst/>
          </a:prstGeom>
          <a:solidFill>
            <a:srgbClr val="E5D7CE"/>
          </a:solidFill>
          <a:ln>
            <a:solidFill>
              <a:srgbClr val="E5D4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p:cNvSpPr/>
          <p:nvPr/>
        </p:nvSpPr>
        <p:spPr>
          <a:xfrm>
            <a:off x="9195516" y="4391694"/>
            <a:ext cx="759854" cy="386367"/>
          </a:xfrm>
          <a:prstGeom prst="rect">
            <a:avLst/>
          </a:prstGeom>
          <a:solidFill>
            <a:srgbClr val="C0AEA0"/>
          </a:solidFill>
          <a:ln>
            <a:solidFill>
              <a:srgbClr val="BFA8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797585983"/>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26536" y="0"/>
            <a:ext cx="6993228" cy="6858000"/>
          </a:xfrm>
          <a:prstGeom prst="rect">
            <a:avLst/>
          </a:prstGeom>
        </p:spPr>
      </p:pic>
    </p:spTree>
    <p:extLst>
      <p:ext uri="{BB962C8B-B14F-4D97-AF65-F5344CB8AC3E}">
        <p14:creationId xmlns:p14="http://schemas.microsoft.com/office/powerpoint/2010/main" val="1302993097"/>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65172" y="0"/>
            <a:ext cx="7018985" cy="6858000"/>
          </a:xfrm>
          <a:prstGeom prst="rect">
            <a:avLst/>
          </a:prstGeom>
        </p:spPr>
      </p:pic>
      <p:sp>
        <p:nvSpPr>
          <p:cNvPr id="4" name="Rectangle 3"/>
          <p:cNvSpPr/>
          <p:nvPr/>
        </p:nvSpPr>
        <p:spPr>
          <a:xfrm>
            <a:off x="9350061" y="3429000"/>
            <a:ext cx="592429" cy="386367"/>
          </a:xfrm>
          <a:prstGeom prst="rect">
            <a:avLst/>
          </a:prstGeom>
          <a:solidFill>
            <a:srgbClr val="C8B2A7"/>
          </a:solidFill>
          <a:ln>
            <a:solidFill>
              <a:srgbClr val="CAB4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21839130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2497784" y="-286557"/>
            <a:ext cx="6917391" cy="7431108"/>
          </a:xfrm>
          <a:prstGeom prst="rect">
            <a:avLst/>
          </a:prstGeom>
        </p:spPr>
      </p:pic>
      <p:sp>
        <p:nvSpPr>
          <p:cNvPr id="5" name="Rectangle 4"/>
          <p:cNvSpPr/>
          <p:nvPr/>
        </p:nvSpPr>
        <p:spPr>
          <a:xfrm>
            <a:off x="8448542" y="1661374"/>
            <a:ext cx="708338" cy="321972"/>
          </a:xfrm>
          <a:prstGeom prst="rect">
            <a:avLst/>
          </a:prstGeom>
          <a:solidFill>
            <a:srgbClr val="CCCDC8"/>
          </a:solidFill>
          <a:ln>
            <a:solidFill>
              <a:srgbClr val="CECFC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561374442"/>
      </p:ext>
    </p:extLst>
  </p:cSld>
  <p:clrMapOvr>
    <a:masterClrMapping/>
  </p:clrMapOvr>
  <p:transition spd="slow">
    <p:randomBar dir="vert"/>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2998097" y="-189430"/>
            <a:ext cx="6857997" cy="7236856"/>
          </a:xfrm>
          <a:prstGeom prst="rect">
            <a:avLst/>
          </a:prstGeom>
        </p:spPr>
      </p:pic>
    </p:spTree>
    <p:extLst>
      <p:ext uri="{BB962C8B-B14F-4D97-AF65-F5344CB8AC3E}">
        <p14:creationId xmlns:p14="http://schemas.microsoft.com/office/powerpoint/2010/main" val="2267365298"/>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3017415" y="-182991"/>
            <a:ext cx="6857997" cy="7223977"/>
          </a:xfrm>
          <a:prstGeom prst="rect">
            <a:avLst/>
          </a:prstGeom>
        </p:spPr>
      </p:pic>
    </p:spTree>
    <p:extLst>
      <p:ext uri="{BB962C8B-B14F-4D97-AF65-F5344CB8AC3E}">
        <p14:creationId xmlns:p14="http://schemas.microsoft.com/office/powerpoint/2010/main" val="579401245"/>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3030293" y="-118595"/>
            <a:ext cx="6857998" cy="7095186"/>
          </a:xfrm>
          <a:prstGeom prst="rect">
            <a:avLst/>
          </a:prstGeom>
        </p:spPr>
      </p:pic>
    </p:spTree>
    <p:extLst>
      <p:ext uri="{BB962C8B-B14F-4D97-AF65-F5344CB8AC3E}">
        <p14:creationId xmlns:p14="http://schemas.microsoft.com/office/powerpoint/2010/main" val="3906815185"/>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32598" y="0"/>
            <a:ext cx="6349284" cy="6858000"/>
          </a:xfrm>
          <a:prstGeom prst="rect">
            <a:avLst/>
          </a:prstGeom>
        </p:spPr>
      </p:pic>
      <p:sp>
        <p:nvSpPr>
          <p:cNvPr id="3" name="Rectangle 2"/>
          <p:cNvSpPr/>
          <p:nvPr/>
        </p:nvSpPr>
        <p:spPr>
          <a:xfrm>
            <a:off x="8873542" y="119129"/>
            <a:ext cx="592429" cy="386367"/>
          </a:xfrm>
          <a:prstGeom prst="rect">
            <a:avLst/>
          </a:prstGeom>
          <a:solidFill>
            <a:srgbClr val="D9D3BD"/>
          </a:solidFill>
          <a:ln>
            <a:solidFill>
              <a:srgbClr val="D9D2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630596486"/>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58356" y="0"/>
            <a:ext cx="6143222" cy="6858000"/>
          </a:xfrm>
          <a:prstGeom prst="rect">
            <a:avLst/>
          </a:prstGeom>
        </p:spPr>
      </p:pic>
    </p:spTree>
    <p:extLst>
      <p:ext uri="{BB962C8B-B14F-4D97-AF65-F5344CB8AC3E}">
        <p14:creationId xmlns:p14="http://schemas.microsoft.com/office/powerpoint/2010/main" val="4029072055"/>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3053366" y="-1"/>
            <a:ext cx="6857999" cy="6858000"/>
          </a:xfrm>
          <a:prstGeom prst="rect">
            <a:avLst/>
          </a:prstGeom>
        </p:spPr>
      </p:pic>
      <p:sp>
        <p:nvSpPr>
          <p:cNvPr id="5" name="Rectangle 4"/>
          <p:cNvSpPr/>
          <p:nvPr/>
        </p:nvSpPr>
        <p:spPr>
          <a:xfrm>
            <a:off x="8963694" y="3235815"/>
            <a:ext cx="592429" cy="386367"/>
          </a:xfrm>
          <a:prstGeom prst="rect">
            <a:avLst/>
          </a:prstGeom>
          <a:solidFill>
            <a:srgbClr val="CAB6AA"/>
          </a:solidFill>
          <a:ln>
            <a:solidFill>
              <a:srgbClr val="CAB4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040651267"/>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2997039" y="-74573"/>
            <a:ext cx="6847235" cy="7017914"/>
          </a:xfrm>
          <a:prstGeom prst="rect">
            <a:avLst/>
          </a:prstGeom>
        </p:spPr>
      </p:pic>
    </p:spTree>
    <p:extLst>
      <p:ext uri="{BB962C8B-B14F-4D97-AF65-F5344CB8AC3E}">
        <p14:creationId xmlns:p14="http://schemas.microsoft.com/office/powerpoint/2010/main" val="1235672240"/>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3049610" y="-137911"/>
            <a:ext cx="6858000" cy="7133822"/>
          </a:xfrm>
          <a:prstGeom prst="rect">
            <a:avLst/>
          </a:prstGeom>
        </p:spPr>
      </p:pic>
      <p:sp>
        <p:nvSpPr>
          <p:cNvPr id="4" name="Rectangle 3"/>
          <p:cNvSpPr/>
          <p:nvPr/>
        </p:nvSpPr>
        <p:spPr>
          <a:xfrm>
            <a:off x="9156878" y="1394138"/>
            <a:ext cx="695460" cy="386367"/>
          </a:xfrm>
          <a:prstGeom prst="rect">
            <a:avLst/>
          </a:prstGeom>
          <a:solidFill>
            <a:srgbClr val="D9C5BC"/>
          </a:solidFill>
          <a:ln>
            <a:solidFill>
              <a:srgbClr val="D6C2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116780088"/>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3075368" y="-99272"/>
            <a:ext cx="6858000" cy="7056548"/>
          </a:xfrm>
          <a:prstGeom prst="rect">
            <a:avLst/>
          </a:prstGeom>
        </p:spPr>
      </p:pic>
      <p:sp>
        <p:nvSpPr>
          <p:cNvPr id="5" name="Rectangle 4"/>
          <p:cNvSpPr/>
          <p:nvPr/>
        </p:nvSpPr>
        <p:spPr>
          <a:xfrm>
            <a:off x="8950816" y="2128234"/>
            <a:ext cx="592429" cy="386367"/>
          </a:xfrm>
          <a:prstGeom prst="rect">
            <a:avLst/>
          </a:prstGeom>
          <a:solidFill>
            <a:srgbClr val="D0BEB2"/>
          </a:solidFill>
          <a:ln>
            <a:solidFill>
              <a:srgbClr val="CEBC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232510107"/>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2909855" y="14723"/>
            <a:ext cx="6887446" cy="6858000"/>
          </a:xfrm>
          <a:prstGeom prst="rect">
            <a:avLst/>
          </a:prstGeom>
        </p:spPr>
      </p:pic>
      <p:sp>
        <p:nvSpPr>
          <p:cNvPr id="6" name="Rectangle 5"/>
          <p:cNvSpPr/>
          <p:nvPr/>
        </p:nvSpPr>
        <p:spPr>
          <a:xfrm>
            <a:off x="8796270" y="0"/>
            <a:ext cx="592429" cy="386367"/>
          </a:xfrm>
          <a:prstGeom prst="rect">
            <a:avLst/>
          </a:prstGeom>
          <a:solidFill>
            <a:srgbClr val="E6D5CE"/>
          </a:solidFill>
          <a:ln>
            <a:solidFill>
              <a:srgbClr val="E6D5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02770478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63651" y="0"/>
            <a:ext cx="8268236" cy="6858000"/>
          </a:xfrm>
          <a:prstGeom prst="rect">
            <a:avLst/>
          </a:prstGeom>
        </p:spPr>
      </p:pic>
    </p:spTree>
    <p:extLst>
      <p:ext uri="{BB962C8B-B14F-4D97-AF65-F5344CB8AC3E}">
        <p14:creationId xmlns:p14="http://schemas.microsoft.com/office/powerpoint/2010/main" val="3100395500"/>
      </p:ext>
    </p:extLst>
  </p:cSld>
  <p:clrMapOvr>
    <a:masterClrMapping/>
  </p:clrMapOvr>
  <p:transition spd="slow">
    <p:randomBar dir="vert"/>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3027607" y="0"/>
            <a:ext cx="6858000" cy="6858000"/>
          </a:xfrm>
          <a:prstGeom prst="rect">
            <a:avLst/>
          </a:prstGeom>
        </p:spPr>
      </p:pic>
      <p:sp>
        <p:nvSpPr>
          <p:cNvPr id="5" name="Rectangle 4"/>
          <p:cNvSpPr/>
          <p:nvPr/>
        </p:nvSpPr>
        <p:spPr>
          <a:xfrm>
            <a:off x="8551571" y="3235815"/>
            <a:ext cx="850006" cy="386367"/>
          </a:xfrm>
          <a:prstGeom prst="rect">
            <a:avLst/>
          </a:prstGeom>
          <a:solidFill>
            <a:srgbClr val="C3B1A5"/>
          </a:solidFill>
          <a:ln>
            <a:solidFill>
              <a:srgbClr val="CAB4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679611847"/>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3030294" y="-118597"/>
            <a:ext cx="6857997" cy="7095190"/>
          </a:xfrm>
          <a:prstGeom prst="rect">
            <a:avLst/>
          </a:prstGeom>
        </p:spPr>
      </p:pic>
    </p:spTree>
    <p:extLst>
      <p:ext uri="{BB962C8B-B14F-4D97-AF65-F5344CB8AC3E}">
        <p14:creationId xmlns:p14="http://schemas.microsoft.com/office/powerpoint/2010/main" val="3172698655"/>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3010973" y="-137912"/>
            <a:ext cx="6858000" cy="7133823"/>
          </a:xfrm>
          <a:prstGeom prst="rect">
            <a:avLst/>
          </a:prstGeom>
        </p:spPr>
      </p:pic>
      <p:sp>
        <p:nvSpPr>
          <p:cNvPr id="4" name="Rectangle 3"/>
          <p:cNvSpPr/>
          <p:nvPr/>
        </p:nvSpPr>
        <p:spPr>
          <a:xfrm>
            <a:off x="8693238" y="2076718"/>
            <a:ext cx="901523" cy="386367"/>
          </a:xfrm>
          <a:prstGeom prst="rect">
            <a:avLst/>
          </a:prstGeom>
          <a:solidFill>
            <a:srgbClr val="D4BEB2"/>
          </a:solidFill>
          <a:ln>
            <a:solidFill>
              <a:srgbClr val="D6C1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p:cNvSpPr/>
          <p:nvPr/>
        </p:nvSpPr>
        <p:spPr>
          <a:xfrm>
            <a:off x="8641723" y="3084489"/>
            <a:ext cx="953038" cy="386367"/>
          </a:xfrm>
          <a:prstGeom prst="rect">
            <a:avLst/>
          </a:prstGeom>
          <a:solidFill>
            <a:srgbClr val="C4B2A2"/>
          </a:solidFill>
          <a:ln>
            <a:solidFill>
              <a:srgbClr val="CAB4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202962266"/>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3023855" y="-125036"/>
            <a:ext cx="6857997" cy="7108067"/>
          </a:xfrm>
          <a:prstGeom prst="rect">
            <a:avLst/>
          </a:prstGeom>
        </p:spPr>
      </p:pic>
      <p:sp>
        <p:nvSpPr>
          <p:cNvPr id="6" name="Rectangle 5"/>
          <p:cNvSpPr/>
          <p:nvPr/>
        </p:nvSpPr>
        <p:spPr>
          <a:xfrm>
            <a:off x="8770512" y="1522927"/>
            <a:ext cx="862885" cy="386367"/>
          </a:xfrm>
          <a:prstGeom prst="rect">
            <a:avLst/>
          </a:prstGeom>
          <a:solidFill>
            <a:srgbClr val="E1CEC1"/>
          </a:solidFill>
          <a:ln>
            <a:solidFill>
              <a:srgbClr val="DECAB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481339316"/>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3197717" y="-157227"/>
            <a:ext cx="6858000" cy="7172457"/>
          </a:xfrm>
          <a:prstGeom prst="rect">
            <a:avLst/>
          </a:prstGeom>
        </p:spPr>
      </p:pic>
    </p:spTree>
    <p:extLst>
      <p:ext uri="{BB962C8B-B14F-4D97-AF65-F5344CB8AC3E}">
        <p14:creationId xmlns:p14="http://schemas.microsoft.com/office/powerpoint/2010/main" val="4121175959"/>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3094686" y="-131472"/>
            <a:ext cx="6858000" cy="7120943"/>
          </a:xfrm>
          <a:prstGeom prst="rect">
            <a:avLst/>
          </a:prstGeom>
        </p:spPr>
      </p:pic>
      <p:sp>
        <p:nvSpPr>
          <p:cNvPr id="4" name="Rectangle 3"/>
          <p:cNvSpPr/>
          <p:nvPr/>
        </p:nvSpPr>
        <p:spPr>
          <a:xfrm>
            <a:off x="7791717" y="853226"/>
            <a:ext cx="592429" cy="386367"/>
          </a:xfrm>
          <a:prstGeom prst="rect">
            <a:avLst/>
          </a:prstGeom>
          <a:solidFill>
            <a:srgbClr val="D0BEB2"/>
          </a:solidFill>
          <a:ln>
            <a:solidFill>
              <a:srgbClr val="CFBD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700691580"/>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90930" y="0"/>
            <a:ext cx="6606862" cy="6858000"/>
          </a:xfrm>
          <a:prstGeom prst="rect">
            <a:avLst/>
          </a:prstGeom>
        </p:spPr>
      </p:pic>
      <p:sp>
        <p:nvSpPr>
          <p:cNvPr id="5" name="Rectangle 4"/>
          <p:cNvSpPr/>
          <p:nvPr/>
        </p:nvSpPr>
        <p:spPr>
          <a:xfrm>
            <a:off x="8899300" y="132008"/>
            <a:ext cx="592429" cy="386367"/>
          </a:xfrm>
          <a:prstGeom prst="rect">
            <a:avLst/>
          </a:prstGeom>
          <a:solidFill>
            <a:srgbClr val="E7D6CE"/>
          </a:solidFill>
          <a:ln>
            <a:solidFill>
              <a:srgbClr val="E6D5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999167597"/>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3114005" y="-112156"/>
            <a:ext cx="6857998" cy="7082307"/>
          </a:xfrm>
          <a:prstGeom prst="rect">
            <a:avLst/>
          </a:prstGeom>
        </p:spPr>
      </p:pic>
    </p:spTree>
    <p:extLst>
      <p:ext uri="{BB962C8B-B14F-4D97-AF65-F5344CB8AC3E}">
        <p14:creationId xmlns:p14="http://schemas.microsoft.com/office/powerpoint/2010/main" val="1070864373"/>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13656" y="0"/>
            <a:ext cx="6825803" cy="6858000"/>
          </a:xfrm>
          <a:prstGeom prst="rect">
            <a:avLst/>
          </a:prstGeom>
        </p:spPr>
      </p:pic>
      <p:sp>
        <p:nvSpPr>
          <p:cNvPr id="4" name="Rectangle 3"/>
          <p:cNvSpPr/>
          <p:nvPr/>
        </p:nvSpPr>
        <p:spPr>
          <a:xfrm>
            <a:off x="8822027" y="235040"/>
            <a:ext cx="592429" cy="386367"/>
          </a:xfrm>
          <a:prstGeom prst="rect">
            <a:avLst/>
          </a:prstGeom>
          <a:solidFill>
            <a:srgbClr val="E5CDC1"/>
          </a:solidFill>
          <a:ln>
            <a:solidFill>
              <a:srgbClr val="E7CD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790748475"/>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16687" y="0"/>
            <a:ext cx="6684136" cy="6858000"/>
          </a:xfrm>
          <a:prstGeom prst="rect">
            <a:avLst/>
          </a:prstGeom>
        </p:spPr>
      </p:pic>
    </p:spTree>
    <p:extLst>
      <p:ext uri="{BB962C8B-B14F-4D97-AF65-F5344CB8AC3E}">
        <p14:creationId xmlns:p14="http://schemas.microsoft.com/office/powerpoint/2010/main" val="232957679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83346" y="0"/>
            <a:ext cx="8422784" cy="6858000"/>
          </a:xfrm>
          <a:prstGeom prst="rect">
            <a:avLst/>
          </a:prstGeom>
        </p:spPr>
      </p:pic>
      <p:sp>
        <p:nvSpPr>
          <p:cNvPr id="5" name="Rectangle 4"/>
          <p:cNvSpPr/>
          <p:nvPr/>
        </p:nvSpPr>
        <p:spPr>
          <a:xfrm>
            <a:off x="8706118" y="2369711"/>
            <a:ext cx="965917" cy="386367"/>
          </a:xfrm>
          <a:prstGeom prst="rect">
            <a:avLst/>
          </a:prstGeom>
          <a:solidFill>
            <a:srgbClr val="CBCDCA"/>
          </a:solidFill>
          <a:ln>
            <a:solidFill>
              <a:srgbClr val="CECFC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630351990"/>
      </p:ext>
    </p:extLst>
  </p:cSld>
  <p:clrMapOvr>
    <a:masterClrMapping/>
  </p:clrMapOvr>
  <p:transition spd="slow">
    <p:randomBar dir="vert"/>
  </p:transition>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75020" y="0"/>
            <a:ext cx="6941712" cy="6858000"/>
          </a:xfrm>
          <a:prstGeom prst="rect">
            <a:avLst/>
          </a:prstGeom>
        </p:spPr>
      </p:pic>
      <p:sp>
        <p:nvSpPr>
          <p:cNvPr id="4" name="Rectangle 3"/>
          <p:cNvSpPr/>
          <p:nvPr/>
        </p:nvSpPr>
        <p:spPr>
          <a:xfrm>
            <a:off x="8950816" y="2862330"/>
            <a:ext cx="592429" cy="386367"/>
          </a:xfrm>
          <a:prstGeom prst="rect">
            <a:avLst/>
          </a:prstGeom>
          <a:solidFill>
            <a:srgbClr val="CDAA96"/>
          </a:solidFill>
          <a:ln>
            <a:solidFill>
              <a:srgbClr val="D0AC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621475810"/>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03808" y="0"/>
            <a:ext cx="6606861" cy="6858000"/>
          </a:xfrm>
          <a:prstGeom prst="rect">
            <a:avLst/>
          </a:prstGeom>
        </p:spPr>
      </p:pic>
    </p:spTree>
    <p:extLst>
      <p:ext uri="{BB962C8B-B14F-4D97-AF65-F5344CB8AC3E}">
        <p14:creationId xmlns:p14="http://schemas.microsoft.com/office/powerpoint/2010/main" val="1527480198"/>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52293" y="0"/>
            <a:ext cx="6967470" cy="6858000"/>
          </a:xfrm>
          <a:prstGeom prst="rect">
            <a:avLst/>
          </a:prstGeom>
        </p:spPr>
      </p:pic>
    </p:spTree>
    <p:extLst>
      <p:ext uri="{BB962C8B-B14F-4D97-AF65-F5344CB8AC3E}">
        <p14:creationId xmlns:p14="http://schemas.microsoft.com/office/powerpoint/2010/main" val="1179745118"/>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3120443" y="-157230"/>
            <a:ext cx="6858000" cy="7172459"/>
          </a:xfrm>
          <a:prstGeom prst="rect">
            <a:avLst/>
          </a:prstGeom>
        </p:spPr>
      </p:pic>
      <p:sp>
        <p:nvSpPr>
          <p:cNvPr id="4" name="Rectangle 3"/>
          <p:cNvSpPr/>
          <p:nvPr/>
        </p:nvSpPr>
        <p:spPr>
          <a:xfrm>
            <a:off x="9174051" y="106250"/>
            <a:ext cx="592429" cy="386367"/>
          </a:xfrm>
          <a:prstGeom prst="rect">
            <a:avLst/>
          </a:prstGeom>
          <a:solidFill>
            <a:srgbClr val="E3C6B8"/>
          </a:solidFill>
          <a:ln>
            <a:solidFill>
              <a:srgbClr val="E3C6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5" name="Rectangle 4"/>
          <p:cNvSpPr/>
          <p:nvPr/>
        </p:nvSpPr>
        <p:spPr>
          <a:xfrm>
            <a:off x="9165465" y="4562340"/>
            <a:ext cx="592429" cy="386367"/>
          </a:xfrm>
          <a:prstGeom prst="rect">
            <a:avLst/>
          </a:prstGeom>
          <a:solidFill>
            <a:srgbClr val="BC9D8A"/>
          </a:solidFill>
          <a:ln>
            <a:solidFill>
              <a:srgbClr val="BC9D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Tree>
    <p:extLst>
      <p:ext uri="{BB962C8B-B14F-4D97-AF65-F5344CB8AC3E}">
        <p14:creationId xmlns:p14="http://schemas.microsoft.com/office/powerpoint/2010/main" val="2641568712"/>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97746" y="0"/>
            <a:ext cx="7070502" cy="6858000"/>
          </a:xfrm>
          <a:prstGeom prst="rect">
            <a:avLst/>
          </a:prstGeom>
        </p:spPr>
      </p:pic>
      <p:sp>
        <p:nvSpPr>
          <p:cNvPr id="6" name="Rectangle 5"/>
          <p:cNvSpPr/>
          <p:nvPr/>
        </p:nvSpPr>
        <p:spPr>
          <a:xfrm>
            <a:off x="8903594" y="788831"/>
            <a:ext cx="704045" cy="386367"/>
          </a:xfrm>
          <a:prstGeom prst="rect">
            <a:avLst/>
          </a:prstGeom>
          <a:solidFill>
            <a:srgbClr val="E0CFC7"/>
          </a:solidFill>
          <a:ln>
            <a:solidFill>
              <a:srgbClr val="E0CF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7" name="Rectangle 6"/>
          <p:cNvSpPr/>
          <p:nvPr/>
        </p:nvSpPr>
        <p:spPr>
          <a:xfrm>
            <a:off x="8817735" y="3045853"/>
            <a:ext cx="789904" cy="386367"/>
          </a:xfrm>
          <a:prstGeom prst="rect">
            <a:avLst/>
          </a:prstGeom>
          <a:solidFill>
            <a:srgbClr val="C9B6A5"/>
          </a:solidFill>
          <a:ln>
            <a:solidFill>
              <a:srgbClr val="CAB4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Tree>
    <p:extLst>
      <p:ext uri="{BB962C8B-B14F-4D97-AF65-F5344CB8AC3E}">
        <p14:creationId xmlns:p14="http://schemas.microsoft.com/office/powerpoint/2010/main" val="3759714155"/>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65172" y="0"/>
            <a:ext cx="6954591" cy="6858000"/>
          </a:xfrm>
          <a:prstGeom prst="rect">
            <a:avLst/>
          </a:prstGeom>
        </p:spPr>
      </p:pic>
      <p:sp>
        <p:nvSpPr>
          <p:cNvPr id="8" name="Rectangle 7"/>
          <p:cNvSpPr/>
          <p:nvPr/>
        </p:nvSpPr>
        <p:spPr>
          <a:xfrm>
            <a:off x="8542986" y="1303986"/>
            <a:ext cx="592429" cy="386367"/>
          </a:xfrm>
          <a:prstGeom prst="rect">
            <a:avLst/>
          </a:prstGeom>
          <a:solidFill>
            <a:srgbClr val="D9C2BA"/>
          </a:solidFill>
          <a:ln>
            <a:solidFill>
              <a:srgbClr val="D8C2B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9" name="Rectangle 8"/>
          <p:cNvSpPr/>
          <p:nvPr/>
        </p:nvSpPr>
        <p:spPr>
          <a:xfrm>
            <a:off x="8542986" y="2463085"/>
            <a:ext cx="592429" cy="386367"/>
          </a:xfrm>
          <a:prstGeom prst="rect">
            <a:avLst/>
          </a:prstGeom>
          <a:solidFill>
            <a:srgbClr val="CBB3A5"/>
          </a:solidFill>
          <a:ln>
            <a:solidFill>
              <a:srgbClr val="CAB4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10" name="Rectangle 9"/>
          <p:cNvSpPr/>
          <p:nvPr/>
        </p:nvSpPr>
        <p:spPr>
          <a:xfrm>
            <a:off x="8547279" y="3115076"/>
            <a:ext cx="592429" cy="386367"/>
          </a:xfrm>
          <a:prstGeom prst="rect">
            <a:avLst/>
          </a:prstGeom>
          <a:solidFill>
            <a:srgbClr val="C1A99C"/>
          </a:solidFill>
          <a:ln>
            <a:solidFill>
              <a:srgbClr val="C1A99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Tree>
    <p:extLst>
      <p:ext uri="{BB962C8B-B14F-4D97-AF65-F5344CB8AC3E}">
        <p14:creationId xmlns:p14="http://schemas.microsoft.com/office/powerpoint/2010/main" val="2470957425"/>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75020" y="0"/>
            <a:ext cx="7122017" cy="6858000"/>
          </a:xfrm>
          <a:prstGeom prst="rect">
            <a:avLst/>
          </a:prstGeom>
        </p:spPr>
      </p:pic>
      <p:sp>
        <p:nvSpPr>
          <p:cNvPr id="7" name="Rectangle 6"/>
          <p:cNvSpPr/>
          <p:nvPr/>
        </p:nvSpPr>
        <p:spPr>
          <a:xfrm>
            <a:off x="8955110" y="711558"/>
            <a:ext cx="781318" cy="386367"/>
          </a:xfrm>
          <a:prstGeom prst="rect">
            <a:avLst/>
          </a:prstGeom>
          <a:solidFill>
            <a:srgbClr val="E4D1C9"/>
          </a:solidFill>
          <a:ln>
            <a:solidFill>
              <a:srgbClr val="E2D1C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11" name="Rectangle 10"/>
          <p:cNvSpPr/>
          <p:nvPr/>
        </p:nvSpPr>
        <p:spPr>
          <a:xfrm>
            <a:off x="9143999" y="4510826"/>
            <a:ext cx="592429" cy="386367"/>
          </a:xfrm>
          <a:prstGeom prst="rect">
            <a:avLst/>
          </a:prstGeom>
          <a:solidFill>
            <a:srgbClr val="C2AB9D"/>
          </a:solidFill>
          <a:ln>
            <a:solidFill>
              <a:srgbClr val="BFA9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Tree>
    <p:extLst>
      <p:ext uri="{BB962C8B-B14F-4D97-AF65-F5344CB8AC3E}">
        <p14:creationId xmlns:p14="http://schemas.microsoft.com/office/powerpoint/2010/main" val="3388798425"/>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26535" y="0"/>
            <a:ext cx="6967471" cy="6858000"/>
          </a:xfrm>
          <a:prstGeom prst="rect">
            <a:avLst/>
          </a:prstGeom>
        </p:spPr>
      </p:pic>
      <p:sp>
        <p:nvSpPr>
          <p:cNvPr id="6" name="Rectangle 5"/>
          <p:cNvSpPr/>
          <p:nvPr/>
        </p:nvSpPr>
        <p:spPr>
          <a:xfrm>
            <a:off x="9006626" y="3338848"/>
            <a:ext cx="592429" cy="386367"/>
          </a:xfrm>
          <a:prstGeom prst="rect">
            <a:avLst/>
          </a:prstGeom>
          <a:solidFill>
            <a:srgbClr val="BFA492"/>
          </a:solidFill>
          <a:ln>
            <a:solidFill>
              <a:srgbClr val="C3A8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Tree>
    <p:extLst>
      <p:ext uri="{BB962C8B-B14F-4D97-AF65-F5344CB8AC3E}">
        <p14:creationId xmlns:p14="http://schemas.microsoft.com/office/powerpoint/2010/main" val="642462458"/>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13656" y="0"/>
            <a:ext cx="6877319" cy="6858000"/>
          </a:xfrm>
          <a:prstGeom prst="rect">
            <a:avLst/>
          </a:prstGeom>
        </p:spPr>
      </p:pic>
    </p:spTree>
    <p:extLst>
      <p:ext uri="{BB962C8B-B14F-4D97-AF65-F5344CB8AC3E}">
        <p14:creationId xmlns:p14="http://schemas.microsoft.com/office/powerpoint/2010/main" val="1748402255"/>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10625" y="0"/>
            <a:ext cx="7006107" cy="6858000"/>
          </a:xfrm>
          <a:prstGeom prst="rect">
            <a:avLst/>
          </a:prstGeom>
        </p:spPr>
      </p:pic>
      <p:sp>
        <p:nvSpPr>
          <p:cNvPr id="4" name="Rectangle 3"/>
          <p:cNvSpPr/>
          <p:nvPr/>
        </p:nvSpPr>
        <p:spPr>
          <a:xfrm>
            <a:off x="8697533" y="2231264"/>
            <a:ext cx="742681" cy="386367"/>
          </a:xfrm>
          <a:prstGeom prst="rect">
            <a:avLst/>
          </a:prstGeom>
          <a:solidFill>
            <a:srgbClr val="D6BAA8"/>
          </a:solidFill>
          <a:ln>
            <a:solidFill>
              <a:srgbClr val="DDBEA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5" name="Rectangle 4"/>
          <p:cNvSpPr/>
          <p:nvPr/>
        </p:nvSpPr>
        <p:spPr>
          <a:xfrm>
            <a:off x="8697533" y="4174364"/>
            <a:ext cx="742681" cy="386367"/>
          </a:xfrm>
          <a:prstGeom prst="rect">
            <a:avLst/>
          </a:prstGeom>
          <a:solidFill>
            <a:srgbClr val="BF9D91"/>
          </a:solidFill>
          <a:ln>
            <a:solidFill>
              <a:srgbClr val="C1A2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Tree>
    <p:extLst>
      <p:ext uri="{BB962C8B-B14F-4D97-AF65-F5344CB8AC3E}">
        <p14:creationId xmlns:p14="http://schemas.microsoft.com/office/powerpoint/2010/main" val="474752083"/>
      </p:ext>
    </p:extLst>
  </p:cSld>
  <p:clrMapOvr>
    <a:masterClrMapping/>
  </p:clrMapOvr>
  <p:timing>
    <p:tnLst>
      <p:par>
        <p:cTn id="1" dur="indefinite" restart="never" nodeType="tmRoot"/>
      </p:par>
    </p:tnLst>
  </p:timing>
</p:sld>
</file>

<file path=ppt/theme/theme1.xml><?xml version="1.0" encoding="utf-8"?>
<a:theme xmlns:a="http://schemas.openxmlformats.org/drawingml/2006/main" name="Droplet">
  <a:themeElements>
    <a:clrScheme name="Droplet">
      <a:dk1>
        <a:sysClr val="windowText" lastClr="000000"/>
      </a:dk1>
      <a:lt1>
        <a:sysClr val="window" lastClr="FFFFFF"/>
      </a:lt1>
      <a:dk2>
        <a:srgbClr val="27537E"/>
      </a:dk2>
      <a:lt2>
        <a:srgbClr val="AABED7"/>
      </a:lt2>
      <a:accent1>
        <a:srgbClr val="E34B7A"/>
      </a:accent1>
      <a:accent2>
        <a:srgbClr val="AC339A"/>
      </a:accent2>
      <a:accent3>
        <a:srgbClr val="6953B7"/>
      </a:accent3>
      <a:accent4>
        <a:srgbClr val="1D7EAB"/>
      </a:accent4>
      <a:accent5>
        <a:srgbClr val="43AFD6"/>
      </a:accent5>
      <a:accent6>
        <a:srgbClr val="DE85E1"/>
      </a:accent6>
      <a:hlink>
        <a:srgbClr val="ED87A6"/>
      </a:hlink>
      <a:folHlink>
        <a:srgbClr val="C99EAC"/>
      </a:folHlink>
    </a:clrScheme>
    <a:fontScheme name="Drople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roplet">
      <a:fillStyleLst>
        <a:solidFill>
          <a:schemeClr val="phClr"/>
        </a:solidFill>
        <a:solidFill>
          <a:schemeClr val="phClr">
            <a:tint val="69000"/>
            <a:satMod val="105000"/>
            <a:lumMod val="110000"/>
          </a:schemeClr>
        </a:solidFill>
        <a:gradFill rotWithShape="1">
          <a:gsLst>
            <a:gs pos="0">
              <a:schemeClr val="phClr">
                <a:tint val="94000"/>
                <a:satMod val="100000"/>
                <a:lumMod val="108000"/>
              </a:schemeClr>
            </a:gs>
            <a:gs pos="50000">
              <a:schemeClr val="phClr">
                <a:tint val="98000"/>
                <a:shade val="100000"/>
                <a:satMod val="100000"/>
                <a:lumMod val="100000"/>
              </a:schemeClr>
            </a:gs>
            <a:gs pos="100000">
              <a:schemeClr val="phClr">
                <a:shade val="72000"/>
                <a:satMod val="120000"/>
                <a:lumMod val="100000"/>
              </a:schemeClr>
            </a:gs>
          </a:gsLst>
          <a:lin ang="5400000" scaled="0"/>
        </a:gradFill>
      </a:fillStyleLst>
      <a:lnStyleLst>
        <a:ln w="9525" cap="flat" cmpd="sng" algn="ctr">
          <a:solidFill>
            <a:schemeClr val="phClr">
              <a:shade val="60000"/>
            </a:scheme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effectStyle>
        <a:effectStyle>
          <a:effectLst>
            <a:outerShdw blurRad="63500" dist="25400" dir="5400000" algn="ctr" rotWithShape="0">
              <a:srgbClr val="000000">
                <a:alpha val="69000"/>
              </a:srgbClr>
            </a:outerShdw>
          </a:effectLst>
          <a:scene3d>
            <a:camera prst="orthographicFront">
              <a:rot lat="0" lon="0" rev="0"/>
            </a:camera>
            <a:lightRig rig="balanced" dir="t">
              <a:rot lat="0" lon="0" rev="1200000"/>
            </a:lightRig>
          </a:scene3d>
          <a:sp3d prstMaterial="plastic">
            <a:bevelT w="25400" h="25400"/>
          </a:sp3d>
        </a:effectStyle>
      </a:effectStyleLst>
      <a:bgFillStyleLst>
        <a:solidFill>
          <a:schemeClr val="phClr"/>
        </a:solidFill>
        <a:gradFill rotWithShape="1">
          <a:gsLst>
            <a:gs pos="0">
              <a:schemeClr val="phClr">
                <a:tint val="90000"/>
                <a:lumMod val="110000"/>
              </a:schemeClr>
            </a:gs>
            <a:gs pos="100000">
              <a:schemeClr val="phClr">
                <a:shade val="64000"/>
                <a:lumMod val="88000"/>
              </a:schemeClr>
            </a:gs>
          </a:gsLst>
          <a:lin ang="5400000" scaled="0"/>
        </a:gradFill>
        <a:gradFill rotWithShape="1">
          <a:gsLst>
            <a:gs pos="0">
              <a:schemeClr val="phClr">
                <a:tint val="78000"/>
                <a:shade val="100000"/>
                <a:hueMod val="136000"/>
                <a:satMod val="160000"/>
                <a:lumMod val="105000"/>
              </a:schemeClr>
            </a:gs>
            <a:gs pos="100000">
              <a:schemeClr val="phClr">
                <a:shade val="92000"/>
                <a:satMod val="170000"/>
                <a:lumMod val="96000"/>
              </a:schemeClr>
            </a:gs>
          </a:gsLst>
          <a:lin ang="5400000" scaled="0"/>
        </a:gradFill>
      </a:bgFillStyleLst>
    </a:fmtScheme>
  </a:themeElements>
  <a:objectDefaults/>
  <a:extraClrSchemeLst/>
  <a:extLst>
    <a:ext uri="{05A4C25C-085E-4340-85A3-A5531E510DB2}">
      <thm15:themeFamily xmlns:thm15="http://schemas.microsoft.com/office/thememl/2012/main" name="Droplet" id="{8984A317-299A-4E50-B45D-BFC9EDE2337A}" vid="{C71B277C-C29A-4BA0-A7BA-43502DF21AB3}"/>
    </a:ext>
  </a:extLst>
</a:theme>
</file>

<file path=docProps/app.xml><?xml version="1.0" encoding="utf-8"?>
<Properties xmlns="http://schemas.openxmlformats.org/officeDocument/2006/extended-properties" xmlns:vt="http://schemas.openxmlformats.org/officeDocument/2006/docPropsVTypes">
  <Template>Droplet</Template>
  <TotalTime>577</TotalTime>
  <Words>345</Words>
  <Application>Microsoft Office PowerPoint</Application>
  <PresentationFormat>Widescreen</PresentationFormat>
  <Paragraphs>16</Paragraphs>
  <Slides>137</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137</vt:i4>
      </vt:variant>
    </vt:vector>
  </HeadingPairs>
  <TitlesOfParts>
    <vt:vector size="144" baseType="lpstr">
      <vt:lpstr>2  Elham</vt:lpstr>
      <vt:lpstr>2  Esfehan</vt:lpstr>
      <vt:lpstr>2  Nikoo</vt:lpstr>
      <vt:lpstr>Arial</vt:lpstr>
      <vt:lpstr>Times New Roman</vt:lpstr>
      <vt:lpstr>Tw Cen MT</vt:lpstr>
      <vt:lpstr>Droplet</vt:lpstr>
      <vt:lpstr>                        بسم الله الرحمن الرحیم                  درس : نگارش علمی                   تهیه و تنظیم : محمد مهرجویی    </vt:lpstr>
      <vt:lpstr>زبان و لحن پژوهش</vt:lpstr>
      <vt:lpstr>دستور خط  فارسی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منبع : فتوحی،محمود.(1396).آیین نگارش مقاله پژوهشی.تهران:سخن.</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MMD</dc:creator>
  <cp:lastModifiedBy>MMD</cp:lastModifiedBy>
  <cp:revision>56</cp:revision>
  <dcterms:created xsi:type="dcterms:W3CDTF">2020-04-10T04:58:12Z</dcterms:created>
  <dcterms:modified xsi:type="dcterms:W3CDTF">2020-04-11T07:49:16Z</dcterms:modified>
</cp:coreProperties>
</file>